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63" r:id="rId2"/>
    <p:sldId id="257" r:id="rId3"/>
    <p:sldId id="258" r:id="rId4"/>
    <p:sldId id="259" r:id="rId5"/>
    <p:sldId id="268" r:id="rId6"/>
    <p:sldId id="260" r:id="rId7"/>
    <p:sldId id="262" r:id="rId8"/>
    <p:sldId id="266" r:id="rId9"/>
    <p:sldId id="267" r:id="rId10"/>
    <p:sldId id="264" r:id="rId11"/>
    <p:sldId id="269" r:id="rId12"/>
    <p:sldId id="270" r:id="rId13"/>
  </p:sldIdLst>
  <p:sldSz cx="9144000" cy="6858000" type="screen4x3"/>
  <p:notesSz cx="6858000" cy="914400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e Rieskov"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D4E6"/>
    <a:srgbClr val="004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76" autoAdjust="0"/>
    <p:restoredTop sz="94635" autoAdjust="0"/>
  </p:normalViewPr>
  <p:slideViewPr>
    <p:cSldViewPr>
      <p:cViewPr varScale="1">
        <p:scale>
          <a:sx n="43" d="100"/>
          <a:sy n="43" d="100"/>
        </p:scale>
        <p:origin x="-72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D55C3-D84B-4DD4-A816-FFB098DF94A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da-DK"/>
        </a:p>
      </dgm:t>
    </dgm:pt>
    <dgm:pt modelId="{4984951B-274E-4DA7-81A8-AEB89A5EFA6F}">
      <dgm:prSet phldrT="[Text]"/>
      <dgm:spPr/>
      <dgm:t>
        <a:bodyPr/>
        <a:lstStyle/>
        <a:p>
          <a:r>
            <a:rPr lang="da-DK" dirty="0" smtClean="0"/>
            <a:t>DANETV  </a:t>
          </a:r>
          <a:r>
            <a:rPr lang="da-DK" dirty="0" err="1" smtClean="0"/>
            <a:t>Steering</a:t>
          </a:r>
          <a:r>
            <a:rPr lang="da-DK" dirty="0" smtClean="0"/>
            <a:t> </a:t>
          </a:r>
          <a:r>
            <a:rPr lang="da-DK" dirty="0" err="1" smtClean="0"/>
            <a:t>Committee</a:t>
          </a:r>
        </a:p>
        <a:p>
          <a:r>
            <a:rPr lang="da-DK" dirty="0" err="1" smtClean="0"/>
            <a:t>(DHI, TI, Force, AgroTech)</a:t>
          </a:r>
          <a:endParaRPr lang="da-DK" dirty="0"/>
        </a:p>
      </dgm:t>
    </dgm:pt>
    <dgm:pt modelId="{85271992-3E35-4800-BC2F-0609BBCF448B}" type="parTrans" cxnId="{F3B5C1E9-C57C-4659-A8C7-2ACACA250DBE}">
      <dgm:prSet/>
      <dgm:spPr/>
      <dgm:t>
        <a:bodyPr/>
        <a:lstStyle/>
        <a:p>
          <a:endParaRPr lang="da-DK"/>
        </a:p>
      </dgm:t>
    </dgm:pt>
    <dgm:pt modelId="{6642C19A-1A01-4112-9C37-823376313C4D}" type="sibTrans" cxnId="{F3B5C1E9-C57C-4659-A8C7-2ACACA250DBE}">
      <dgm:prSet/>
      <dgm:spPr/>
      <dgm:t>
        <a:bodyPr/>
        <a:lstStyle/>
        <a:p>
          <a:endParaRPr lang="da-DK"/>
        </a:p>
      </dgm:t>
    </dgm:pt>
    <dgm:pt modelId="{33402A17-8AE4-4B4D-930A-0C2D10A62747}">
      <dgm:prSet phldrT="[Text]"/>
      <dgm:spPr/>
      <dgm:t>
        <a:bodyPr/>
        <a:lstStyle/>
        <a:p>
          <a:r>
            <a:rPr lang="da-DK" dirty="0" smtClean="0"/>
            <a:t>Test center </a:t>
          </a:r>
        </a:p>
        <a:p>
          <a:r>
            <a:rPr lang="da-DK" dirty="0" smtClean="0"/>
            <a:t> Water treatment Water monitoring</a:t>
          </a:r>
          <a:endParaRPr lang="da-DK" dirty="0"/>
        </a:p>
      </dgm:t>
    </dgm:pt>
    <dgm:pt modelId="{F54428E9-317A-44BA-9272-79BF809E7ED2}" type="parTrans" cxnId="{6EC92601-7DDF-4D59-99A4-B815F11DF0A2}">
      <dgm:prSet/>
      <dgm:spPr/>
      <dgm:t>
        <a:bodyPr/>
        <a:lstStyle/>
        <a:p>
          <a:endParaRPr lang="da-DK"/>
        </a:p>
      </dgm:t>
    </dgm:pt>
    <dgm:pt modelId="{5897E10E-736D-47E6-8CA2-3B214E40F7E1}" type="sibTrans" cxnId="{6EC92601-7DDF-4D59-99A4-B815F11DF0A2}">
      <dgm:prSet/>
      <dgm:spPr/>
      <dgm:t>
        <a:bodyPr/>
        <a:lstStyle/>
        <a:p>
          <a:endParaRPr lang="da-DK"/>
        </a:p>
      </dgm:t>
    </dgm:pt>
    <dgm:pt modelId="{D255AAC8-7AD7-4316-888E-0D8930899678}">
      <dgm:prSet phldrT="[Text]"/>
      <dgm:spPr/>
      <dgm:t>
        <a:bodyPr/>
        <a:lstStyle/>
        <a:p>
          <a:r>
            <a:rPr lang="da-DK" dirty="0" smtClean="0"/>
            <a:t>Test center  </a:t>
          </a:r>
          <a:r>
            <a:rPr lang="da-DK" dirty="0" err="1" smtClean="0"/>
            <a:t>verification</a:t>
          </a:r>
          <a:r>
            <a:rPr lang="da-DK" dirty="0" smtClean="0"/>
            <a:t> </a:t>
          </a:r>
          <a:r>
            <a:rPr lang="da-DK" dirty="0" err="1" smtClean="0"/>
            <a:t>sub-body</a:t>
          </a:r>
          <a:r>
            <a:rPr lang="da-DK" dirty="0" smtClean="0"/>
            <a:t>  Bodil Mose Pedersen</a:t>
          </a:r>
          <a:endParaRPr lang="da-DK" dirty="0"/>
        </a:p>
      </dgm:t>
    </dgm:pt>
    <dgm:pt modelId="{95E930A9-1140-44C9-8311-122F38FB48B5}" type="parTrans" cxnId="{FD1ACF9A-3FF1-4637-BE63-DDA4E5447685}">
      <dgm:prSet/>
      <dgm:spPr/>
      <dgm:t>
        <a:bodyPr/>
        <a:lstStyle/>
        <a:p>
          <a:endParaRPr lang="da-DK"/>
        </a:p>
      </dgm:t>
    </dgm:pt>
    <dgm:pt modelId="{8811BC6F-E047-473D-8691-F9F5EF758C7D}" type="sibTrans" cxnId="{FD1ACF9A-3FF1-4637-BE63-DDA4E5447685}">
      <dgm:prSet/>
      <dgm:spPr/>
      <dgm:t>
        <a:bodyPr/>
        <a:lstStyle/>
        <a:p>
          <a:endParaRPr lang="da-DK"/>
        </a:p>
      </dgm:t>
    </dgm:pt>
    <dgm:pt modelId="{C0150634-7F8B-485F-A3A6-112102F34640}">
      <dgm:prSet phldrT="[Text]"/>
      <dgm:spPr/>
      <dgm:t>
        <a:bodyPr/>
        <a:lstStyle/>
        <a:p>
          <a:pPr>
            <a:spcAft>
              <a:spcPts val="0"/>
            </a:spcAft>
          </a:pPr>
          <a:r>
            <a:rPr lang="da-DK" dirty="0" smtClean="0"/>
            <a:t>Test center</a:t>
          </a:r>
        </a:p>
        <a:p>
          <a:pPr>
            <a:spcAft>
              <a:spcPct val="35000"/>
            </a:spcAft>
          </a:pPr>
          <a:r>
            <a:rPr lang="da-DK" dirty="0" smtClean="0"/>
            <a:t> test </a:t>
          </a:r>
          <a:r>
            <a:rPr lang="da-DK" dirty="0" err="1" smtClean="0"/>
            <a:t>sub-body</a:t>
          </a:r>
          <a:r>
            <a:rPr lang="da-DK" dirty="0" smtClean="0"/>
            <a:t> Gerald  Heinicke</a:t>
          </a:r>
          <a:endParaRPr lang="da-DK" dirty="0"/>
        </a:p>
      </dgm:t>
    </dgm:pt>
    <dgm:pt modelId="{D03FFB3C-0144-40E4-9720-AF3676EC57AE}" type="parTrans" cxnId="{8F15DF4D-74BA-472B-8817-3FF7CA3A6F1F}">
      <dgm:prSet/>
      <dgm:spPr/>
      <dgm:t>
        <a:bodyPr/>
        <a:lstStyle/>
        <a:p>
          <a:endParaRPr lang="da-DK"/>
        </a:p>
      </dgm:t>
    </dgm:pt>
    <dgm:pt modelId="{DD87BB53-D08D-43EB-9EDD-835EAF0E6A81}" type="sibTrans" cxnId="{8F15DF4D-74BA-472B-8817-3FF7CA3A6F1F}">
      <dgm:prSet/>
      <dgm:spPr/>
      <dgm:t>
        <a:bodyPr/>
        <a:lstStyle/>
        <a:p>
          <a:endParaRPr lang="da-DK"/>
        </a:p>
      </dgm:t>
    </dgm:pt>
    <dgm:pt modelId="{470E9756-8752-443C-9B76-CEDD4E5BD841}">
      <dgm:prSet phldrT="[Text]"/>
      <dgm:spPr/>
      <dgm:t>
        <a:bodyPr/>
        <a:lstStyle/>
        <a:p>
          <a:r>
            <a:rPr lang="da-DK" dirty="0" err="1" smtClean="0"/>
            <a:t>Sub-contractor</a:t>
          </a:r>
        </a:p>
        <a:p>
          <a:r>
            <a:rPr lang="da-DK" dirty="0" err="1" smtClean="0"/>
            <a:t>Analytical</a:t>
          </a:r>
          <a:r>
            <a:rPr lang="da-DK" dirty="0" smtClean="0"/>
            <a:t> </a:t>
          </a:r>
          <a:r>
            <a:rPr lang="da-DK" dirty="0" err="1" smtClean="0"/>
            <a:t>laboratories</a:t>
          </a:r>
          <a:endParaRPr lang="da-DK" dirty="0"/>
        </a:p>
      </dgm:t>
    </dgm:pt>
    <dgm:pt modelId="{81A1A9F0-DFD5-462D-BCE9-098A0F29E3F3}" type="parTrans" cxnId="{451C08D7-346C-4E92-8620-A8A6B60E6FC1}">
      <dgm:prSet/>
      <dgm:spPr/>
      <dgm:t>
        <a:bodyPr/>
        <a:lstStyle/>
        <a:p>
          <a:endParaRPr lang="da-DK"/>
        </a:p>
      </dgm:t>
    </dgm:pt>
    <dgm:pt modelId="{177C9ED3-E9C1-45EF-84E5-573D130D0820}" type="sibTrans" cxnId="{451C08D7-346C-4E92-8620-A8A6B60E6FC1}">
      <dgm:prSet/>
      <dgm:spPr/>
      <dgm:t>
        <a:bodyPr/>
        <a:lstStyle/>
        <a:p>
          <a:endParaRPr lang="da-DK"/>
        </a:p>
      </dgm:t>
    </dgm:pt>
    <dgm:pt modelId="{F72004CE-68C8-43E1-B448-37A49BA22529}">
      <dgm:prSet phldrT="[Text]"/>
      <dgm:spPr>
        <a:solidFill>
          <a:srgbClr val="FFC000"/>
        </a:solidFill>
      </dgm:spPr>
      <dgm:t>
        <a:bodyPr/>
        <a:lstStyle/>
        <a:p>
          <a:r>
            <a:rPr lang="da-DK" dirty="0" smtClean="0">
              <a:solidFill>
                <a:sysClr val="windowText" lastClr="000000"/>
              </a:solidFill>
            </a:rPr>
            <a:t>Expert </a:t>
          </a:r>
          <a:r>
            <a:rPr lang="da-DK" dirty="0" err="1" smtClean="0">
              <a:solidFill>
                <a:sysClr val="windowText" lastClr="000000"/>
              </a:solidFill>
            </a:rPr>
            <a:t>group</a:t>
          </a:r>
          <a:r>
            <a:rPr lang="da-DK" dirty="0" smtClean="0">
              <a:solidFill>
                <a:sysClr val="windowText" lastClr="000000"/>
              </a:solidFill>
            </a:rPr>
            <a:t> </a:t>
          </a:r>
          <a:endParaRPr lang="da-DK" dirty="0">
            <a:solidFill>
              <a:sysClr val="windowText" lastClr="000000"/>
            </a:solidFill>
          </a:endParaRPr>
        </a:p>
      </dgm:t>
    </dgm:pt>
    <dgm:pt modelId="{1FAD241F-1C4D-4251-B337-8872558CA6B7}" type="parTrans" cxnId="{2C751C13-1516-4C0C-BA51-4FC24A925CD1}">
      <dgm:prSet/>
      <dgm:spPr/>
      <dgm:t>
        <a:bodyPr/>
        <a:lstStyle/>
        <a:p>
          <a:endParaRPr lang="da-DK"/>
        </a:p>
      </dgm:t>
    </dgm:pt>
    <dgm:pt modelId="{107ADFE8-0C95-404F-99FE-6EA4985E817C}" type="sibTrans" cxnId="{2C751C13-1516-4C0C-BA51-4FC24A925CD1}">
      <dgm:prSet/>
      <dgm:spPr/>
      <dgm:t>
        <a:bodyPr/>
        <a:lstStyle/>
        <a:p>
          <a:endParaRPr lang="da-DK"/>
        </a:p>
      </dgm:t>
    </dgm:pt>
    <dgm:pt modelId="{195083FB-A726-454C-942F-F8AA75DF3270}" type="asst">
      <dgm:prSet/>
      <dgm:spPr/>
      <dgm:t>
        <a:bodyPr/>
        <a:lstStyle/>
        <a:p>
          <a:r>
            <a:rPr lang="da-DK" dirty="0" err="1" smtClean="0"/>
            <a:t>Organization</a:t>
          </a:r>
          <a:r>
            <a:rPr lang="da-DK" dirty="0" smtClean="0"/>
            <a:t> management: Christian Grøn</a:t>
          </a:r>
          <a:endParaRPr lang="da-DK" dirty="0"/>
        </a:p>
      </dgm:t>
    </dgm:pt>
    <dgm:pt modelId="{740A893A-CF6A-4B1E-9E57-1F9BB095BEF2}" type="parTrans" cxnId="{EA0AF294-BE9B-4DD5-895A-E022CA80FE9C}">
      <dgm:prSet/>
      <dgm:spPr/>
      <dgm:t>
        <a:bodyPr/>
        <a:lstStyle/>
        <a:p>
          <a:endParaRPr lang="da-DK"/>
        </a:p>
      </dgm:t>
    </dgm:pt>
    <dgm:pt modelId="{4EB7A797-D00C-41B4-8D96-727708226CEC}" type="sibTrans" cxnId="{EA0AF294-BE9B-4DD5-895A-E022CA80FE9C}">
      <dgm:prSet/>
      <dgm:spPr/>
      <dgm:t>
        <a:bodyPr/>
        <a:lstStyle/>
        <a:p>
          <a:endParaRPr lang="da-DK"/>
        </a:p>
      </dgm:t>
    </dgm:pt>
    <dgm:pt modelId="{61B4FC86-8BBC-4294-9379-4F6FED92787E}" type="pres">
      <dgm:prSet presAssocID="{027D55C3-D84B-4DD4-A816-FFB098DF94A5}" presName="hierChild1" presStyleCnt="0">
        <dgm:presLayoutVars>
          <dgm:orgChart val="1"/>
          <dgm:chPref val="1"/>
          <dgm:dir/>
          <dgm:animOne val="branch"/>
          <dgm:animLvl val="lvl"/>
          <dgm:resizeHandles/>
        </dgm:presLayoutVars>
      </dgm:prSet>
      <dgm:spPr/>
      <dgm:t>
        <a:bodyPr/>
        <a:lstStyle/>
        <a:p>
          <a:endParaRPr lang="da-DK"/>
        </a:p>
      </dgm:t>
    </dgm:pt>
    <dgm:pt modelId="{9387AABF-DA31-4108-8E3C-A26988DCDCC3}" type="pres">
      <dgm:prSet presAssocID="{4984951B-274E-4DA7-81A8-AEB89A5EFA6F}" presName="hierRoot1" presStyleCnt="0">
        <dgm:presLayoutVars>
          <dgm:hierBranch val="init"/>
        </dgm:presLayoutVars>
      </dgm:prSet>
      <dgm:spPr/>
    </dgm:pt>
    <dgm:pt modelId="{C5C9AB65-170D-45CC-8638-3A5E4AD10AD5}" type="pres">
      <dgm:prSet presAssocID="{4984951B-274E-4DA7-81A8-AEB89A5EFA6F}" presName="rootComposite1" presStyleCnt="0"/>
      <dgm:spPr/>
    </dgm:pt>
    <dgm:pt modelId="{E931AFB3-1355-4AD2-8363-4123E3B52DE9}" type="pres">
      <dgm:prSet presAssocID="{4984951B-274E-4DA7-81A8-AEB89A5EFA6F}" presName="rootText1" presStyleLbl="node0" presStyleIdx="0" presStyleCnt="1">
        <dgm:presLayoutVars>
          <dgm:chPref val="3"/>
        </dgm:presLayoutVars>
      </dgm:prSet>
      <dgm:spPr/>
      <dgm:t>
        <a:bodyPr/>
        <a:lstStyle/>
        <a:p>
          <a:endParaRPr lang="da-DK"/>
        </a:p>
      </dgm:t>
    </dgm:pt>
    <dgm:pt modelId="{B2F0382D-346E-47C5-B9B7-9B1B38C4457C}" type="pres">
      <dgm:prSet presAssocID="{4984951B-274E-4DA7-81A8-AEB89A5EFA6F}" presName="rootConnector1" presStyleLbl="node1" presStyleIdx="0" presStyleCnt="0"/>
      <dgm:spPr/>
      <dgm:t>
        <a:bodyPr/>
        <a:lstStyle/>
        <a:p>
          <a:endParaRPr lang="da-DK"/>
        </a:p>
      </dgm:t>
    </dgm:pt>
    <dgm:pt modelId="{02B032AD-0982-4B22-9172-1642EEDA1B50}" type="pres">
      <dgm:prSet presAssocID="{4984951B-274E-4DA7-81A8-AEB89A5EFA6F}" presName="hierChild2" presStyleCnt="0"/>
      <dgm:spPr/>
    </dgm:pt>
    <dgm:pt modelId="{FD1806C7-0BE0-4E88-A8ED-5077D445CB5C}" type="pres">
      <dgm:prSet presAssocID="{F54428E9-317A-44BA-9272-79BF809E7ED2}" presName="Name37" presStyleLbl="parChTrans1D2" presStyleIdx="0" presStyleCnt="2"/>
      <dgm:spPr/>
      <dgm:t>
        <a:bodyPr/>
        <a:lstStyle/>
        <a:p>
          <a:endParaRPr lang="da-DK"/>
        </a:p>
      </dgm:t>
    </dgm:pt>
    <dgm:pt modelId="{24E9FA88-7AF5-4109-80D2-51445C91A9C5}" type="pres">
      <dgm:prSet presAssocID="{33402A17-8AE4-4B4D-930A-0C2D10A62747}" presName="hierRoot2" presStyleCnt="0">
        <dgm:presLayoutVars>
          <dgm:hierBranch val="init"/>
        </dgm:presLayoutVars>
      </dgm:prSet>
      <dgm:spPr/>
    </dgm:pt>
    <dgm:pt modelId="{50A2B4F8-21C1-4955-8A0F-456AD9634C06}" type="pres">
      <dgm:prSet presAssocID="{33402A17-8AE4-4B4D-930A-0C2D10A62747}" presName="rootComposite" presStyleCnt="0"/>
      <dgm:spPr/>
    </dgm:pt>
    <dgm:pt modelId="{670AD1DD-625B-4E51-8DCA-6D4335BC94E2}" type="pres">
      <dgm:prSet presAssocID="{33402A17-8AE4-4B4D-930A-0C2D10A62747}" presName="rootText" presStyleLbl="node2" presStyleIdx="0" presStyleCnt="1">
        <dgm:presLayoutVars>
          <dgm:chPref val="3"/>
        </dgm:presLayoutVars>
      </dgm:prSet>
      <dgm:spPr/>
      <dgm:t>
        <a:bodyPr/>
        <a:lstStyle/>
        <a:p>
          <a:endParaRPr lang="da-DK"/>
        </a:p>
      </dgm:t>
    </dgm:pt>
    <dgm:pt modelId="{B8201A8D-9D18-4E28-A53A-1178FB759A03}" type="pres">
      <dgm:prSet presAssocID="{33402A17-8AE4-4B4D-930A-0C2D10A62747}" presName="rootConnector" presStyleLbl="node2" presStyleIdx="0" presStyleCnt="1"/>
      <dgm:spPr/>
      <dgm:t>
        <a:bodyPr/>
        <a:lstStyle/>
        <a:p>
          <a:endParaRPr lang="da-DK"/>
        </a:p>
      </dgm:t>
    </dgm:pt>
    <dgm:pt modelId="{9FA7FEE6-FDDB-4B77-98FD-49FDB69F1981}" type="pres">
      <dgm:prSet presAssocID="{33402A17-8AE4-4B4D-930A-0C2D10A62747}" presName="hierChild4" presStyleCnt="0"/>
      <dgm:spPr/>
    </dgm:pt>
    <dgm:pt modelId="{6C76AB40-D5CB-4BB9-AA89-741529D723A5}" type="pres">
      <dgm:prSet presAssocID="{95E930A9-1140-44C9-8311-122F38FB48B5}" presName="Name37" presStyleLbl="parChTrans1D3" presStyleIdx="0" presStyleCnt="2"/>
      <dgm:spPr/>
      <dgm:t>
        <a:bodyPr/>
        <a:lstStyle/>
        <a:p>
          <a:endParaRPr lang="da-DK"/>
        </a:p>
      </dgm:t>
    </dgm:pt>
    <dgm:pt modelId="{9083383A-20D4-4B1B-9C50-CB030766A473}" type="pres">
      <dgm:prSet presAssocID="{D255AAC8-7AD7-4316-888E-0D8930899678}" presName="hierRoot2" presStyleCnt="0">
        <dgm:presLayoutVars>
          <dgm:hierBranch val="init"/>
        </dgm:presLayoutVars>
      </dgm:prSet>
      <dgm:spPr/>
    </dgm:pt>
    <dgm:pt modelId="{3E2A14FC-8387-4DFE-9D3A-5AF1205513BC}" type="pres">
      <dgm:prSet presAssocID="{D255AAC8-7AD7-4316-888E-0D8930899678}" presName="rootComposite" presStyleCnt="0"/>
      <dgm:spPr/>
    </dgm:pt>
    <dgm:pt modelId="{86527AA4-8A59-43FE-B575-6CD2353F3214}" type="pres">
      <dgm:prSet presAssocID="{D255AAC8-7AD7-4316-888E-0D8930899678}" presName="rootText" presStyleLbl="node3" presStyleIdx="0" presStyleCnt="2">
        <dgm:presLayoutVars>
          <dgm:chPref val="3"/>
        </dgm:presLayoutVars>
      </dgm:prSet>
      <dgm:spPr/>
      <dgm:t>
        <a:bodyPr/>
        <a:lstStyle/>
        <a:p>
          <a:endParaRPr lang="da-DK"/>
        </a:p>
      </dgm:t>
    </dgm:pt>
    <dgm:pt modelId="{86015619-7BE2-4C62-86C8-1A92C262BB7D}" type="pres">
      <dgm:prSet presAssocID="{D255AAC8-7AD7-4316-888E-0D8930899678}" presName="rootConnector" presStyleLbl="node3" presStyleIdx="0" presStyleCnt="2"/>
      <dgm:spPr/>
      <dgm:t>
        <a:bodyPr/>
        <a:lstStyle/>
        <a:p>
          <a:endParaRPr lang="da-DK"/>
        </a:p>
      </dgm:t>
    </dgm:pt>
    <dgm:pt modelId="{0AD9426F-5AA6-4B97-9797-77C5AC6A9726}" type="pres">
      <dgm:prSet presAssocID="{D255AAC8-7AD7-4316-888E-0D8930899678}" presName="hierChild4" presStyleCnt="0"/>
      <dgm:spPr/>
    </dgm:pt>
    <dgm:pt modelId="{E5646B3A-367C-4CD5-9961-35DEA44F2ABF}" type="pres">
      <dgm:prSet presAssocID="{1FAD241F-1C4D-4251-B337-8872558CA6B7}" presName="Name37" presStyleLbl="parChTrans1D4" presStyleIdx="0" presStyleCnt="2"/>
      <dgm:spPr/>
      <dgm:t>
        <a:bodyPr/>
        <a:lstStyle/>
        <a:p>
          <a:endParaRPr lang="da-DK"/>
        </a:p>
      </dgm:t>
    </dgm:pt>
    <dgm:pt modelId="{43A27914-2682-4398-A6CE-864E1E5038F7}" type="pres">
      <dgm:prSet presAssocID="{F72004CE-68C8-43E1-B448-37A49BA22529}" presName="hierRoot2" presStyleCnt="0">
        <dgm:presLayoutVars>
          <dgm:hierBranch val="init"/>
        </dgm:presLayoutVars>
      </dgm:prSet>
      <dgm:spPr/>
    </dgm:pt>
    <dgm:pt modelId="{5874C93A-6F15-4DCF-BC6A-6DFE95AA80D4}" type="pres">
      <dgm:prSet presAssocID="{F72004CE-68C8-43E1-B448-37A49BA22529}" presName="rootComposite" presStyleCnt="0"/>
      <dgm:spPr/>
    </dgm:pt>
    <dgm:pt modelId="{31F4076E-F166-4B10-8482-76907BBFBA30}" type="pres">
      <dgm:prSet presAssocID="{F72004CE-68C8-43E1-B448-37A49BA22529}" presName="rootText" presStyleLbl="node4" presStyleIdx="0" presStyleCnt="2">
        <dgm:presLayoutVars>
          <dgm:chPref val="3"/>
        </dgm:presLayoutVars>
      </dgm:prSet>
      <dgm:spPr/>
      <dgm:t>
        <a:bodyPr/>
        <a:lstStyle/>
        <a:p>
          <a:endParaRPr lang="da-DK"/>
        </a:p>
      </dgm:t>
    </dgm:pt>
    <dgm:pt modelId="{E98B2C2C-1A2F-4C34-8C26-2DE1AE58E10C}" type="pres">
      <dgm:prSet presAssocID="{F72004CE-68C8-43E1-B448-37A49BA22529}" presName="rootConnector" presStyleLbl="node4" presStyleIdx="0" presStyleCnt="2"/>
      <dgm:spPr/>
      <dgm:t>
        <a:bodyPr/>
        <a:lstStyle/>
        <a:p>
          <a:endParaRPr lang="da-DK"/>
        </a:p>
      </dgm:t>
    </dgm:pt>
    <dgm:pt modelId="{AC593A4F-70C4-4A01-BDD4-9E95DFCEA480}" type="pres">
      <dgm:prSet presAssocID="{F72004CE-68C8-43E1-B448-37A49BA22529}" presName="hierChild4" presStyleCnt="0"/>
      <dgm:spPr/>
    </dgm:pt>
    <dgm:pt modelId="{E454E7C1-8CF6-4712-B469-147F2DED569B}" type="pres">
      <dgm:prSet presAssocID="{F72004CE-68C8-43E1-B448-37A49BA22529}" presName="hierChild5" presStyleCnt="0"/>
      <dgm:spPr/>
    </dgm:pt>
    <dgm:pt modelId="{EAE910CF-13E8-4B5F-B30E-E8AC963E4629}" type="pres">
      <dgm:prSet presAssocID="{D255AAC8-7AD7-4316-888E-0D8930899678}" presName="hierChild5" presStyleCnt="0"/>
      <dgm:spPr/>
    </dgm:pt>
    <dgm:pt modelId="{427BBB98-36B6-46D9-8ACC-2DCBBA5FE0E7}" type="pres">
      <dgm:prSet presAssocID="{D03FFB3C-0144-40E4-9720-AF3676EC57AE}" presName="Name37" presStyleLbl="parChTrans1D3" presStyleIdx="1" presStyleCnt="2"/>
      <dgm:spPr/>
      <dgm:t>
        <a:bodyPr/>
        <a:lstStyle/>
        <a:p>
          <a:endParaRPr lang="da-DK"/>
        </a:p>
      </dgm:t>
    </dgm:pt>
    <dgm:pt modelId="{09331008-1906-414E-B5C4-A710AEF216BD}" type="pres">
      <dgm:prSet presAssocID="{C0150634-7F8B-485F-A3A6-112102F34640}" presName="hierRoot2" presStyleCnt="0">
        <dgm:presLayoutVars>
          <dgm:hierBranch val="init"/>
        </dgm:presLayoutVars>
      </dgm:prSet>
      <dgm:spPr/>
    </dgm:pt>
    <dgm:pt modelId="{500590F4-F94C-4549-80C4-0EE2DEB0B470}" type="pres">
      <dgm:prSet presAssocID="{C0150634-7F8B-485F-A3A6-112102F34640}" presName="rootComposite" presStyleCnt="0"/>
      <dgm:spPr/>
    </dgm:pt>
    <dgm:pt modelId="{73081E13-9D77-4925-8778-C9EAF380C77A}" type="pres">
      <dgm:prSet presAssocID="{C0150634-7F8B-485F-A3A6-112102F34640}" presName="rootText" presStyleLbl="node3" presStyleIdx="1" presStyleCnt="2">
        <dgm:presLayoutVars>
          <dgm:chPref val="3"/>
        </dgm:presLayoutVars>
      </dgm:prSet>
      <dgm:spPr/>
      <dgm:t>
        <a:bodyPr/>
        <a:lstStyle/>
        <a:p>
          <a:endParaRPr lang="da-DK"/>
        </a:p>
      </dgm:t>
    </dgm:pt>
    <dgm:pt modelId="{99B33544-5F6E-431E-B8EA-F185BCBB9182}" type="pres">
      <dgm:prSet presAssocID="{C0150634-7F8B-485F-A3A6-112102F34640}" presName="rootConnector" presStyleLbl="node3" presStyleIdx="1" presStyleCnt="2"/>
      <dgm:spPr/>
      <dgm:t>
        <a:bodyPr/>
        <a:lstStyle/>
        <a:p>
          <a:endParaRPr lang="da-DK"/>
        </a:p>
      </dgm:t>
    </dgm:pt>
    <dgm:pt modelId="{5A8022E8-CDEF-4342-AA0C-F294A7AEFEBE}" type="pres">
      <dgm:prSet presAssocID="{C0150634-7F8B-485F-A3A6-112102F34640}" presName="hierChild4" presStyleCnt="0"/>
      <dgm:spPr/>
    </dgm:pt>
    <dgm:pt modelId="{80FB9703-C3FB-4931-92C5-0DD01D98CB22}" type="pres">
      <dgm:prSet presAssocID="{81A1A9F0-DFD5-462D-BCE9-098A0F29E3F3}" presName="Name37" presStyleLbl="parChTrans1D4" presStyleIdx="1" presStyleCnt="2"/>
      <dgm:spPr/>
      <dgm:t>
        <a:bodyPr/>
        <a:lstStyle/>
        <a:p>
          <a:endParaRPr lang="da-DK"/>
        </a:p>
      </dgm:t>
    </dgm:pt>
    <dgm:pt modelId="{FBCC536A-8337-4599-885E-23E50ACE136D}" type="pres">
      <dgm:prSet presAssocID="{470E9756-8752-443C-9B76-CEDD4E5BD841}" presName="hierRoot2" presStyleCnt="0">
        <dgm:presLayoutVars>
          <dgm:hierBranch val="init"/>
        </dgm:presLayoutVars>
      </dgm:prSet>
      <dgm:spPr/>
    </dgm:pt>
    <dgm:pt modelId="{3A95D96F-2D82-4374-BF62-63ACDAD7B299}" type="pres">
      <dgm:prSet presAssocID="{470E9756-8752-443C-9B76-CEDD4E5BD841}" presName="rootComposite" presStyleCnt="0"/>
      <dgm:spPr/>
    </dgm:pt>
    <dgm:pt modelId="{8894922C-5C5C-46FA-9B42-E923EB8E22E5}" type="pres">
      <dgm:prSet presAssocID="{470E9756-8752-443C-9B76-CEDD4E5BD841}" presName="rootText" presStyleLbl="node4" presStyleIdx="1" presStyleCnt="2">
        <dgm:presLayoutVars>
          <dgm:chPref val="3"/>
        </dgm:presLayoutVars>
      </dgm:prSet>
      <dgm:spPr/>
      <dgm:t>
        <a:bodyPr/>
        <a:lstStyle/>
        <a:p>
          <a:endParaRPr lang="da-DK"/>
        </a:p>
      </dgm:t>
    </dgm:pt>
    <dgm:pt modelId="{C2AEE3F5-A355-4B37-8366-4CD71EF9C834}" type="pres">
      <dgm:prSet presAssocID="{470E9756-8752-443C-9B76-CEDD4E5BD841}" presName="rootConnector" presStyleLbl="node4" presStyleIdx="1" presStyleCnt="2"/>
      <dgm:spPr/>
      <dgm:t>
        <a:bodyPr/>
        <a:lstStyle/>
        <a:p>
          <a:endParaRPr lang="da-DK"/>
        </a:p>
      </dgm:t>
    </dgm:pt>
    <dgm:pt modelId="{DB5886AD-1420-4E32-868F-F249630511C0}" type="pres">
      <dgm:prSet presAssocID="{470E9756-8752-443C-9B76-CEDD4E5BD841}" presName="hierChild4" presStyleCnt="0"/>
      <dgm:spPr/>
    </dgm:pt>
    <dgm:pt modelId="{2C7EE2C2-CDA3-455A-BC39-248E386EA7A7}" type="pres">
      <dgm:prSet presAssocID="{470E9756-8752-443C-9B76-CEDD4E5BD841}" presName="hierChild5" presStyleCnt="0"/>
      <dgm:spPr/>
    </dgm:pt>
    <dgm:pt modelId="{D1674B8B-2BC6-4CC4-B713-EE76FB8C00C3}" type="pres">
      <dgm:prSet presAssocID="{C0150634-7F8B-485F-A3A6-112102F34640}" presName="hierChild5" presStyleCnt="0"/>
      <dgm:spPr/>
    </dgm:pt>
    <dgm:pt modelId="{53BCF7A1-CFEC-421E-A791-0CB417BAE254}" type="pres">
      <dgm:prSet presAssocID="{33402A17-8AE4-4B4D-930A-0C2D10A62747}" presName="hierChild5" presStyleCnt="0"/>
      <dgm:spPr/>
    </dgm:pt>
    <dgm:pt modelId="{4BE6BBF5-EF46-40B9-8B46-51290AF5B195}" type="pres">
      <dgm:prSet presAssocID="{4984951B-274E-4DA7-81A8-AEB89A5EFA6F}" presName="hierChild3" presStyleCnt="0"/>
      <dgm:spPr/>
    </dgm:pt>
    <dgm:pt modelId="{DD1A7C6E-34C2-47E8-AE9D-F3E409C22FA1}" type="pres">
      <dgm:prSet presAssocID="{740A893A-CF6A-4B1E-9E57-1F9BB095BEF2}" presName="Name111" presStyleLbl="parChTrans1D2" presStyleIdx="1" presStyleCnt="2"/>
      <dgm:spPr/>
      <dgm:t>
        <a:bodyPr/>
        <a:lstStyle/>
        <a:p>
          <a:endParaRPr lang="da-DK"/>
        </a:p>
      </dgm:t>
    </dgm:pt>
    <dgm:pt modelId="{6FCB97E9-AA72-46C3-A64F-99EAC592B0A9}" type="pres">
      <dgm:prSet presAssocID="{195083FB-A726-454C-942F-F8AA75DF3270}" presName="hierRoot3" presStyleCnt="0">
        <dgm:presLayoutVars>
          <dgm:hierBranch val="init"/>
        </dgm:presLayoutVars>
      </dgm:prSet>
      <dgm:spPr/>
    </dgm:pt>
    <dgm:pt modelId="{75B1FEB2-E38C-4DDB-B24A-6FA503356CAB}" type="pres">
      <dgm:prSet presAssocID="{195083FB-A726-454C-942F-F8AA75DF3270}" presName="rootComposite3" presStyleCnt="0"/>
      <dgm:spPr/>
    </dgm:pt>
    <dgm:pt modelId="{E7ED90B6-24B5-4B86-A0F2-52A9165F1DF6}" type="pres">
      <dgm:prSet presAssocID="{195083FB-A726-454C-942F-F8AA75DF3270}" presName="rootText3" presStyleLbl="asst1" presStyleIdx="0" presStyleCnt="1">
        <dgm:presLayoutVars>
          <dgm:chPref val="3"/>
        </dgm:presLayoutVars>
      </dgm:prSet>
      <dgm:spPr/>
      <dgm:t>
        <a:bodyPr/>
        <a:lstStyle/>
        <a:p>
          <a:endParaRPr lang="da-DK"/>
        </a:p>
      </dgm:t>
    </dgm:pt>
    <dgm:pt modelId="{B73D0C5D-DC33-4E36-8AA4-D6DF44DA314E}" type="pres">
      <dgm:prSet presAssocID="{195083FB-A726-454C-942F-F8AA75DF3270}" presName="rootConnector3" presStyleLbl="asst1" presStyleIdx="0" presStyleCnt="1"/>
      <dgm:spPr/>
      <dgm:t>
        <a:bodyPr/>
        <a:lstStyle/>
        <a:p>
          <a:endParaRPr lang="da-DK"/>
        </a:p>
      </dgm:t>
    </dgm:pt>
    <dgm:pt modelId="{40EB5738-2FC8-4C1A-BB46-751F6A9BFF6A}" type="pres">
      <dgm:prSet presAssocID="{195083FB-A726-454C-942F-F8AA75DF3270}" presName="hierChild6" presStyleCnt="0"/>
      <dgm:spPr/>
    </dgm:pt>
    <dgm:pt modelId="{09F6E830-980F-4128-A77D-A4340FC5FEB9}" type="pres">
      <dgm:prSet presAssocID="{195083FB-A726-454C-942F-F8AA75DF3270}" presName="hierChild7" presStyleCnt="0"/>
      <dgm:spPr/>
    </dgm:pt>
  </dgm:ptLst>
  <dgm:cxnLst>
    <dgm:cxn modelId="{AD0AAF96-6C6F-442B-BA32-809B7CACB716}" type="presOf" srcId="{33402A17-8AE4-4B4D-930A-0C2D10A62747}" destId="{B8201A8D-9D18-4E28-A53A-1178FB759A03}" srcOrd="1" destOrd="0" presId="urn:microsoft.com/office/officeart/2005/8/layout/orgChart1"/>
    <dgm:cxn modelId="{E236A4E4-9D0B-4075-AA00-A61DE5374A9C}" type="presOf" srcId="{195083FB-A726-454C-942F-F8AA75DF3270}" destId="{E7ED90B6-24B5-4B86-A0F2-52A9165F1DF6}" srcOrd="0" destOrd="0" presId="urn:microsoft.com/office/officeart/2005/8/layout/orgChart1"/>
    <dgm:cxn modelId="{6EC92601-7DDF-4D59-99A4-B815F11DF0A2}" srcId="{4984951B-274E-4DA7-81A8-AEB89A5EFA6F}" destId="{33402A17-8AE4-4B4D-930A-0C2D10A62747}" srcOrd="0" destOrd="0" parTransId="{F54428E9-317A-44BA-9272-79BF809E7ED2}" sibTransId="{5897E10E-736D-47E6-8CA2-3B214E40F7E1}"/>
    <dgm:cxn modelId="{3BA860E0-F7D0-4CAD-B5B5-BC4B4BF093A3}" type="presOf" srcId="{740A893A-CF6A-4B1E-9E57-1F9BB095BEF2}" destId="{DD1A7C6E-34C2-47E8-AE9D-F3E409C22FA1}" srcOrd="0" destOrd="0" presId="urn:microsoft.com/office/officeart/2005/8/layout/orgChart1"/>
    <dgm:cxn modelId="{8F15DF4D-74BA-472B-8817-3FF7CA3A6F1F}" srcId="{33402A17-8AE4-4B4D-930A-0C2D10A62747}" destId="{C0150634-7F8B-485F-A3A6-112102F34640}" srcOrd="1" destOrd="0" parTransId="{D03FFB3C-0144-40E4-9720-AF3676EC57AE}" sibTransId="{DD87BB53-D08D-43EB-9EDD-835EAF0E6A81}"/>
    <dgm:cxn modelId="{98CFF91E-90B5-4768-A5A8-BDF49D86B99B}" type="presOf" srcId="{D255AAC8-7AD7-4316-888E-0D8930899678}" destId="{86527AA4-8A59-43FE-B575-6CD2353F3214}" srcOrd="0" destOrd="0" presId="urn:microsoft.com/office/officeart/2005/8/layout/orgChart1"/>
    <dgm:cxn modelId="{83D41CEE-7B1B-4514-8549-6A74BE2DF3B0}" type="presOf" srcId="{81A1A9F0-DFD5-462D-BCE9-098A0F29E3F3}" destId="{80FB9703-C3FB-4931-92C5-0DD01D98CB22}" srcOrd="0" destOrd="0" presId="urn:microsoft.com/office/officeart/2005/8/layout/orgChart1"/>
    <dgm:cxn modelId="{EA0AF294-BE9B-4DD5-895A-E022CA80FE9C}" srcId="{4984951B-274E-4DA7-81A8-AEB89A5EFA6F}" destId="{195083FB-A726-454C-942F-F8AA75DF3270}" srcOrd="1" destOrd="0" parTransId="{740A893A-CF6A-4B1E-9E57-1F9BB095BEF2}" sibTransId="{4EB7A797-D00C-41B4-8D96-727708226CEC}"/>
    <dgm:cxn modelId="{0E71D788-9D8D-48B0-B187-1D4D37D862F8}" type="presOf" srcId="{C0150634-7F8B-485F-A3A6-112102F34640}" destId="{73081E13-9D77-4925-8778-C9EAF380C77A}" srcOrd="0" destOrd="0" presId="urn:microsoft.com/office/officeart/2005/8/layout/orgChart1"/>
    <dgm:cxn modelId="{AE129C1F-A3E4-46E2-A433-70A36A64C20A}" type="presOf" srcId="{F54428E9-317A-44BA-9272-79BF809E7ED2}" destId="{FD1806C7-0BE0-4E88-A8ED-5077D445CB5C}" srcOrd="0" destOrd="0" presId="urn:microsoft.com/office/officeart/2005/8/layout/orgChart1"/>
    <dgm:cxn modelId="{8937164E-18D8-496E-8EA9-EBCC8845D6F9}" type="presOf" srcId="{33402A17-8AE4-4B4D-930A-0C2D10A62747}" destId="{670AD1DD-625B-4E51-8DCA-6D4335BC94E2}" srcOrd="0" destOrd="0" presId="urn:microsoft.com/office/officeart/2005/8/layout/orgChart1"/>
    <dgm:cxn modelId="{74F987CE-8EFD-45D6-B375-1B0FE99C23D2}" type="presOf" srcId="{D03FFB3C-0144-40E4-9720-AF3676EC57AE}" destId="{427BBB98-36B6-46D9-8ACC-2DCBBA5FE0E7}" srcOrd="0" destOrd="0" presId="urn:microsoft.com/office/officeart/2005/8/layout/orgChart1"/>
    <dgm:cxn modelId="{CC23143D-80C0-4D01-AC37-1B088C8E38B4}" type="presOf" srcId="{470E9756-8752-443C-9B76-CEDD4E5BD841}" destId="{8894922C-5C5C-46FA-9B42-E923EB8E22E5}" srcOrd="0" destOrd="0" presId="urn:microsoft.com/office/officeart/2005/8/layout/orgChart1"/>
    <dgm:cxn modelId="{451C08D7-346C-4E92-8620-A8A6B60E6FC1}" srcId="{C0150634-7F8B-485F-A3A6-112102F34640}" destId="{470E9756-8752-443C-9B76-CEDD4E5BD841}" srcOrd="0" destOrd="0" parTransId="{81A1A9F0-DFD5-462D-BCE9-098A0F29E3F3}" sibTransId="{177C9ED3-E9C1-45EF-84E5-573D130D0820}"/>
    <dgm:cxn modelId="{1B252BD9-71E7-499F-8421-0722D8B7EE4B}" type="presOf" srcId="{F72004CE-68C8-43E1-B448-37A49BA22529}" destId="{31F4076E-F166-4B10-8482-76907BBFBA30}" srcOrd="0" destOrd="0" presId="urn:microsoft.com/office/officeart/2005/8/layout/orgChart1"/>
    <dgm:cxn modelId="{F3B5C1E9-C57C-4659-A8C7-2ACACA250DBE}" srcId="{027D55C3-D84B-4DD4-A816-FFB098DF94A5}" destId="{4984951B-274E-4DA7-81A8-AEB89A5EFA6F}" srcOrd="0" destOrd="0" parTransId="{85271992-3E35-4800-BC2F-0609BBCF448B}" sibTransId="{6642C19A-1A01-4112-9C37-823376313C4D}"/>
    <dgm:cxn modelId="{30102145-4AB8-4E6D-9241-631C7D4BE039}" type="presOf" srcId="{C0150634-7F8B-485F-A3A6-112102F34640}" destId="{99B33544-5F6E-431E-B8EA-F185BCBB9182}" srcOrd="1" destOrd="0" presId="urn:microsoft.com/office/officeart/2005/8/layout/orgChart1"/>
    <dgm:cxn modelId="{F266E7D8-9AF8-4B80-86EA-1BEE6A33B6B1}" type="presOf" srcId="{4984951B-274E-4DA7-81A8-AEB89A5EFA6F}" destId="{B2F0382D-346E-47C5-B9B7-9B1B38C4457C}" srcOrd="1" destOrd="0" presId="urn:microsoft.com/office/officeart/2005/8/layout/orgChart1"/>
    <dgm:cxn modelId="{A587B798-1D74-4DB0-943C-F5A41DEE87CA}" type="presOf" srcId="{4984951B-274E-4DA7-81A8-AEB89A5EFA6F}" destId="{E931AFB3-1355-4AD2-8363-4123E3B52DE9}" srcOrd="0" destOrd="0" presId="urn:microsoft.com/office/officeart/2005/8/layout/orgChart1"/>
    <dgm:cxn modelId="{44013DC0-E375-4F22-BD60-F411C1D590E5}" type="presOf" srcId="{195083FB-A726-454C-942F-F8AA75DF3270}" destId="{B73D0C5D-DC33-4E36-8AA4-D6DF44DA314E}" srcOrd="1" destOrd="0" presId="urn:microsoft.com/office/officeart/2005/8/layout/orgChart1"/>
    <dgm:cxn modelId="{60273CF2-4C51-41EB-8A4D-CE12A25EA825}" type="presOf" srcId="{027D55C3-D84B-4DD4-A816-FFB098DF94A5}" destId="{61B4FC86-8BBC-4294-9379-4F6FED92787E}" srcOrd="0" destOrd="0" presId="urn:microsoft.com/office/officeart/2005/8/layout/orgChart1"/>
    <dgm:cxn modelId="{FD1ACF9A-3FF1-4637-BE63-DDA4E5447685}" srcId="{33402A17-8AE4-4B4D-930A-0C2D10A62747}" destId="{D255AAC8-7AD7-4316-888E-0D8930899678}" srcOrd="0" destOrd="0" parTransId="{95E930A9-1140-44C9-8311-122F38FB48B5}" sibTransId="{8811BC6F-E047-473D-8691-F9F5EF758C7D}"/>
    <dgm:cxn modelId="{6212B38C-1D5D-49F3-B573-DB516F3FF27F}" type="presOf" srcId="{F72004CE-68C8-43E1-B448-37A49BA22529}" destId="{E98B2C2C-1A2F-4C34-8C26-2DE1AE58E10C}" srcOrd="1" destOrd="0" presId="urn:microsoft.com/office/officeart/2005/8/layout/orgChart1"/>
    <dgm:cxn modelId="{7DBA3B3B-1A9B-4856-B399-22B61459AB04}" type="presOf" srcId="{D255AAC8-7AD7-4316-888E-0D8930899678}" destId="{86015619-7BE2-4C62-86C8-1A92C262BB7D}" srcOrd="1" destOrd="0" presId="urn:microsoft.com/office/officeart/2005/8/layout/orgChart1"/>
    <dgm:cxn modelId="{2C751C13-1516-4C0C-BA51-4FC24A925CD1}" srcId="{D255AAC8-7AD7-4316-888E-0D8930899678}" destId="{F72004CE-68C8-43E1-B448-37A49BA22529}" srcOrd="0" destOrd="0" parTransId="{1FAD241F-1C4D-4251-B337-8872558CA6B7}" sibTransId="{107ADFE8-0C95-404F-99FE-6EA4985E817C}"/>
    <dgm:cxn modelId="{AF717EAB-F22B-4ABB-8F12-BADF0F8AF475}" type="presOf" srcId="{95E930A9-1140-44C9-8311-122F38FB48B5}" destId="{6C76AB40-D5CB-4BB9-AA89-741529D723A5}" srcOrd="0" destOrd="0" presId="urn:microsoft.com/office/officeart/2005/8/layout/orgChart1"/>
    <dgm:cxn modelId="{6B2496B9-9663-40CC-9B9D-938B3543E5CC}" type="presOf" srcId="{470E9756-8752-443C-9B76-CEDD4E5BD841}" destId="{C2AEE3F5-A355-4B37-8366-4CD71EF9C834}" srcOrd="1" destOrd="0" presId="urn:microsoft.com/office/officeart/2005/8/layout/orgChart1"/>
    <dgm:cxn modelId="{1E3FBB72-7A5F-4970-AFC6-98D529788072}" type="presOf" srcId="{1FAD241F-1C4D-4251-B337-8872558CA6B7}" destId="{E5646B3A-367C-4CD5-9961-35DEA44F2ABF}" srcOrd="0" destOrd="0" presId="urn:microsoft.com/office/officeart/2005/8/layout/orgChart1"/>
    <dgm:cxn modelId="{D0251F7A-37A5-4C86-A5F0-E0F51CB50F9F}" type="presParOf" srcId="{61B4FC86-8BBC-4294-9379-4F6FED92787E}" destId="{9387AABF-DA31-4108-8E3C-A26988DCDCC3}" srcOrd="0" destOrd="0" presId="urn:microsoft.com/office/officeart/2005/8/layout/orgChart1"/>
    <dgm:cxn modelId="{9C3CD6D2-AC68-4C85-8815-435C8E62C6B4}" type="presParOf" srcId="{9387AABF-DA31-4108-8E3C-A26988DCDCC3}" destId="{C5C9AB65-170D-45CC-8638-3A5E4AD10AD5}" srcOrd="0" destOrd="0" presId="urn:microsoft.com/office/officeart/2005/8/layout/orgChart1"/>
    <dgm:cxn modelId="{791BE536-815C-47AF-9784-A40592F7EF67}" type="presParOf" srcId="{C5C9AB65-170D-45CC-8638-3A5E4AD10AD5}" destId="{E931AFB3-1355-4AD2-8363-4123E3B52DE9}" srcOrd="0" destOrd="0" presId="urn:microsoft.com/office/officeart/2005/8/layout/orgChart1"/>
    <dgm:cxn modelId="{3C96825E-3D82-4B5B-9489-5215B04B7C20}" type="presParOf" srcId="{C5C9AB65-170D-45CC-8638-3A5E4AD10AD5}" destId="{B2F0382D-346E-47C5-B9B7-9B1B38C4457C}" srcOrd="1" destOrd="0" presId="urn:microsoft.com/office/officeart/2005/8/layout/orgChart1"/>
    <dgm:cxn modelId="{A5777EB5-9820-4AC5-8DB5-D70B1D789ECE}" type="presParOf" srcId="{9387AABF-DA31-4108-8E3C-A26988DCDCC3}" destId="{02B032AD-0982-4B22-9172-1642EEDA1B50}" srcOrd="1" destOrd="0" presId="urn:microsoft.com/office/officeart/2005/8/layout/orgChart1"/>
    <dgm:cxn modelId="{BDAA3A0A-4EBD-4B22-B09C-2207A7148735}" type="presParOf" srcId="{02B032AD-0982-4B22-9172-1642EEDA1B50}" destId="{FD1806C7-0BE0-4E88-A8ED-5077D445CB5C}" srcOrd="0" destOrd="0" presId="urn:microsoft.com/office/officeart/2005/8/layout/orgChart1"/>
    <dgm:cxn modelId="{87BB23E9-195F-472B-8402-7AB251472932}" type="presParOf" srcId="{02B032AD-0982-4B22-9172-1642EEDA1B50}" destId="{24E9FA88-7AF5-4109-80D2-51445C91A9C5}" srcOrd="1" destOrd="0" presId="urn:microsoft.com/office/officeart/2005/8/layout/orgChart1"/>
    <dgm:cxn modelId="{ED607CE9-80A8-4B06-B09E-41F0B4584274}" type="presParOf" srcId="{24E9FA88-7AF5-4109-80D2-51445C91A9C5}" destId="{50A2B4F8-21C1-4955-8A0F-456AD9634C06}" srcOrd="0" destOrd="0" presId="urn:microsoft.com/office/officeart/2005/8/layout/orgChart1"/>
    <dgm:cxn modelId="{F9727621-8254-4711-A0F5-C12759466039}" type="presParOf" srcId="{50A2B4F8-21C1-4955-8A0F-456AD9634C06}" destId="{670AD1DD-625B-4E51-8DCA-6D4335BC94E2}" srcOrd="0" destOrd="0" presId="urn:microsoft.com/office/officeart/2005/8/layout/orgChart1"/>
    <dgm:cxn modelId="{F7749225-9A3F-448A-ADE3-AAD70CC6D9A5}" type="presParOf" srcId="{50A2B4F8-21C1-4955-8A0F-456AD9634C06}" destId="{B8201A8D-9D18-4E28-A53A-1178FB759A03}" srcOrd="1" destOrd="0" presId="urn:microsoft.com/office/officeart/2005/8/layout/orgChart1"/>
    <dgm:cxn modelId="{8D0AB428-A999-449D-877F-B7FEDA9476DA}" type="presParOf" srcId="{24E9FA88-7AF5-4109-80D2-51445C91A9C5}" destId="{9FA7FEE6-FDDB-4B77-98FD-49FDB69F1981}" srcOrd="1" destOrd="0" presId="urn:microsoft.com/office/officeart/2005/8/layout/orgChart1"/>
    <dgm:cxn modelId="{91F34296-5554-45A6-9525-4D2E1CB3F93E}" type="presParOf" srcId="{9FA7FEE6-FDDB-4B77-98FD-49FDB69F1981}" destId="{6C76AB40-D5CB-4BB9-AA89-741529D723A5}" srcOrd="0" destOrd="0" presId="urn:microsoft.com/office/officeart/2005/8/layout/orgChart1"/>
    <dgm:cxn modelId="{3E71C126-8182-40ED-AF1A-3D1106851D05}" type="presParOf" srcId="{9FA7FEE6-FDDB-4B77-98FD-49FDB69F1981}" destId="{9083383A-20D4-4B1B-9C50-CB030766A473}" srcOrd="1" destOrd="0" presId="urn:microsoft.com/office/officeart/2005/8/layout/orgChart1"/>
    <dgm:cxn modelId="{01176BAA-A83B-4E36-AD04-C9B9D14071D6}" type="presParOf" srcId="{9083383A-20D4-4B1B-9C50-CB030766A473}" destId="{3E2A14FC-8387-4DFE-9D3A-5AF1205513BC}" srcOrd="0" destOrd="0" presId="urn:microsoft.com/office/officeart/2005/8/layout/orgChart1"/>
    <dgm:cxn modelId="{5A0913E0-B614-4AA2-846C-4B4FB7946D0E}" type="presParOf" srcId="{3E2A14FC-8387-4DFE-9D3A-5AF1205513BC}" destId="{86527AA4-8A59-43FE-B575-6CD2353F3214}" srcOrd="0" destOrd="0" presId="urn:microsoft.com/office/officeart/2005/8/layout/orgChart1"/>
    <dgm:cxn modelId="{A8B3D3F8-21EE-48A2-9376-A5D82123BD35}" type="presParOf" srcId="{3E2A14FC-8387-4DFE-9D3A-5AF1205513BC}" destId="{86015619-7BE2-4C62-86C8-1A92C262BB7D}" srcOrd="1" destOrd="0" presId="urn:microsoft.com/office/officeart/2005/8/layout/orgChart1"/>
    <dgm:cxn modelId="{337EB5E5-A816-4D93-8715-43342DE1C02D}" type="presParOf" srcId="{9083383A-20D4-4B1B-9C50-CB030766A473}" destId="{0AD9426F-5AA6-4B97-9797-77C5AC6A9726}" srcOrd="1" destOrd="0" presId="urn:microsoft.com/office/officeart/2005/8/layout/orgChart1"/>
    <dgm:cxn modelId="{C9D10C66-8781-489E-8A81-3B6C29DA68D7}" type="presParOf" srcId="{0AD9426F-5AA6-4B97-9797-77C5AC6A9726}" destId="{E5646B3A-367C-4CD5-9961-35DEA44F2ABF}" srcOrd="0" destOrd="0" presId="urn:microsoft.com/office/officeart/2005/8/layout/orgChart1"/>
    <dgm:cxn modelId="{28DF6737-ECFE-4B6A-8C51-978F94BE9564}" type="presParOf" srcId="{0AD9426F-5AA6-4B97-9797-77C5AC6A9726}" destId="{43A27914-2682-4398-A6CE-864E1E5038F7}" srcOrd="1" destOrd="0" presId="urn:microsoft.com/office/officeart/2005/8/layout/orgChart1"/>
    <dgm:cxn modelId="{848F7A0A-1215-4094-B46A-5432AED9B437}" type="presParOf" srcId="{43A27914-2682-4398-A6CE-864E1E5038F7}" destId="{5874C93A-6F15-4DCF-BC6A-6DFE95AA80D4}" srcOrd="0" destOrd="0" presId="urn:microsoft.com/office/officeart/2005/8/layout/orgChart1"/>
    <dgm:cxn modelId="{7CDAA6B7-D08F-4025-9842-9E40ECD99F9A}" type="presParOf" srcId="{5874C93A-6F15-4DCF-BC6A-6DFE95AA80D4}" destId="{31F4076E-F166-4B10-8482-76907BBFBA30}" srcOrd="0" destOrd="0" presId="urn:microsoft.com/office/officeart/2005/8/layout/orgChart1"/>
    <dgm:cxn modelId="{3AA88343-9628-4F3F-AF6B-C832144D80A5}" type="presParOf" srcId="{5874C93A-6F15-4DCF-BC6A-6DFE95AA80D4}" destId="{E98B2C2C-1A2F-4C34-8C26-2DE1AE58E10C}" srcOrd="1" destOrd="0" presId="urn:microsoft.com/office/officeart/2005/8/layout/orgChart1"/>
    <dgm:cxn modelId="{8DCE3E21-19CC-449E-BEBD-8CD41B82C96A}" type="presParOf" srcId="{43A27914-2682-4398-A6CE-864E1E5038F7}" destId="{AC593A4F-70C4-4A01-BDD4-9E95DFCEA480}" srcOrd="1" destOrd="0" presId="urn:microsoft.com/office/officeart/2005/8/layout/orgChart1"/>
    <dgm:cxn modelId="{389E329E-5912-4587-B53B-1B690B576F82}" type="presParOf" srcId="{43A27914-2682-4398-A6CE-864E1E5038F7}" destId="{E454E7C1-8CF6-4712-B469-147F2DED569B}" srcOrd="2" destOrd="0" presId="urn:microsoft.com/office/officeart/2005/8/layout/orgChart1"/>
    <dgm:cxn modelId="{CCF711D6-14D5-4565-9C0E-A2282E609BAF}" type="presParOf" srcId="{9083383A-20D4-4B1B-9C50-CB030766A473}" destId="{EAE910CF-13E8-4B5F-B30E-E8AC963E4629}" srcOrd="2" destOrd="0" presId="urn:microsoft.com/office/officeart/2005/8/layout/orgChart1"/>
    <dgm:cxn modelId="{BE4B18B1-52D0-4FA0-8254-969E9AEB0C43}" type="presParOf" srcId="{9FA7FEE6-FDDB-4B77-98FD-49FDB69F1981}" destId="{427BBB98-36B6-46D9-8ACC-2DCBBA5FE0E7}" srcOrd="2" destOrd="0" presId="urn:microsoft.com/office/officeart/2005/8/layout/orgChart1"/>
    <dgm:cxn modelId="{110FA912-D25A-43B3-A9C0-9C9FA92EF8B6}" type="presParOf" srcId="{9FA7FEE6-FDDB-4B77-98FD-49FDB69F1981}" destId="{09331008-1906-414E-B5C4-A710AEF216BD}" srcOrd="3" destOrd="0" presId="urn:microsoft.com/office/officeart/2005/8/layout/orgChart1"/>
    <dgm:cxn modelId="{2FC32F56-77CB-49E6-A788-881C4EBE3B71}" type="presParOf" srcId="{09331008-1906-414E-B5C4-A710AEF216BD}" destId="{500590F4-F94C-4549-80C4-0EE2DEB0B470}" srcOrd="0" destOrd="0" presId="urn:microsoft.com/office/officeart/2005/8/layout/orgChart1"/>
    <dgm:cxn modelId="{7E0770C2-7971-4E30-BF9A-7FC0835BFA57}" type="presParOf" srcId="{500590F4-F94C-4549-80C4-0EE2DEB0B470}" destId="{73081E13-9D77-4925-8778-C9EAF380C77A}" srcOrd="0" destOrd="0" presId="urn:microsoft.com/office/officeart/2005/8/layout/orgChart1"/>
    <dgm:cxn modelId="{8836DF0C-1F65-4A3D-BFB3-2912C7BE9F50}" type="presParOf" srcId="{500590F4-F94C-4549-80C4-0EE2DEB0B470}" destId="{99B33544-5F6E-431E-B8EA-F185BCBB9182}" srcOrd="1" destOrd="0" presId="urn:microsoft.com/office/officeart/2005/8/layout/orgChart1"/>
    <dgm:cxn modelId="{6118AB91-E058-41F3-82B2-B77914FB173A}" type="presParOf" srcId="{09331008-1906-414E-B5C4-A710AEF216BD}" destId="{5A8022E8-CDEF-4342-AA0C-F294A7AEFEBE}" srcOrd="1" destOrd="0" presId="urn:microsoft.com/office/officeart/2005/8/layout/orgChart1"/>
    <dgm:cxn modelId="{9C5173C2-832A-4539-8CE7-0EC292BF9C66}" type="presParOf" srcId="{5A8022E8-CDEF-4342-AA0C-F294A7AEFEBE}" destId="{80FB9703-C3FB-4931-92C5-0DD01D98CB22}" srcOrd="0" destOrd="0" presId="urn:microsoft.com/office/officeart/2005/8/layout/orgChart1"/>
    <dgm:cxn modelId="{74394A1D-4D7E-4A26-B05F-0246902022A8}" type="presParOf" srcId="{5A8022E8-CDEF-4342-AA0C-F294A7AEFEBE}" destId="{FBCC536A-8337-4599-885E-23E50ACE136D}" srcOrd="1" destOrd="0" presId="urn:microsoft.com/office/officeart/2005/8/layout/orgChart1"/>
    <dgm:cxn modelId="{4F4E4A2F-DF70-4115-929A-5076CE232F01}" type="presParOf" srcId="{FBCC536A-8337-4599-885E-23E50ACE136D}" destId="{3A95D96F-2D82-4374-BF62-63ACDAD7B299}" srcOrd="0" destOrd="0" presId="urn:microsoft.com/office/officeart/2005/8/layout/orgChart1"/>
    <dgm:cxn modelId="{204B0DC8-A243-491C-89ED-7AC7C0BFEE8E}" type="presParOf" srcId="{3A95D96F-2D82-4374-BF62-63ACDAD7B299}" destId="{8894922C-5C5C-46FA-9B42-E923EB8E22E5}" srcOrd="0" destOrd="0" presId="urn:microsoft.com/office/officeart/2005/8/layout/orgChart1"/>
    <dgm:cxn modelId="{C48D4FE7-8273-499D-B32A-29DEF1FA77BC}" type="presParOf" srcId="{3A95D96F-2D82-4374-BF62-63ACDAD7B299}" destId="{C2AEE3F5-A355-4B37-8366-4CD71EF9C834}" srcOrd="1" destOrd="0" presId="urn:microsoft.com/office/officeart/2005/8/layout/orgChart1"/>
    <dgm:cxn modelId="{2596DA71-696E-4E3B-BC80-AF89E71FDDC8}" type="presParOf" srcId="{FBCC536A-8337-4599-885E-23E50ACE136D}" destId="{DB5886AD-1420-4E32-868F-F249630511C0}" srcOrd="1" destOrd="0" presId="urn:microsoft.com/office/officeart/2005/8/layout/orgChart1"/>
    <dgm:cxn modelId="{78B24668-8C75-47CC-B92A-79FC18B24C69}" type="presParOf" srcId="{FBCC536A-8337-4599-885E-23E50ACE136D}" destId="{2C7EE2C2-CDA3-455A-BC39-248E386EA7A7}" srcOrd="2" destOrd="0" presId="urn:microsoft.com/office/officeart/2005/8/layout/orgChart1"/>
    <dgm:cxn modelId="{9577AE23-B7F6-4299-ACB9-08C117B37FC9}" type="presParOf" srcId="{09331008-1906-414E-B5C4-A710AEF216BD}" destId="{D1674B8B-2BC6-4CC4-B713-EE76FB8C00C3}" srcOrd="2" destOrd="0" presId="urn:microsoft.com/office/officeart/2005/8/layout/orgChart1"/>
    <dgm:cxn modelId="{0152DD41-B606-48F6-AFBD-8570B66E3E98}" type="presParOf" srcId="{24E9FA88-7AF5-4109-80D2-51445C91A9C5}" destId="{53BCF7A1-CFEC-421E-A791-0CB417BAE254}" srcOrd="2" destOrd="0" presId="urn:microsoft.com/office/officeart/2005/8/layout/orgChart1"/>
    <dgm:cxn modelId="{3A783AEE-EF19-4E6D-A444-72A7FB2046E7}" type="presParOf" srcId="{9387AABF-DA31-4108-8E3C-A26988DCDCC3}" destId="{4BE6BBF5-EF46-40B9-8B46-51290AF5B195}" srcOrd="2" destOrd="0" presId="urn:microsoft.com/office/officeart/2005/8/layout/orgChart1"/>
    <dgm:cxn modelId="{523F9A30-4CB3-47BE-91B7-F5D432C864D5}" type="presParOf" srcId="{4BE6BBF5-EF46-40B9-8B46-51290AF5B195}" destId="{DD1A7C6E-34C2-47E8-AE9D-F3E409C22FA1}" srcOrd="0" destOrd="0" presId="urn:microsoft.com/office/officeart/2005/8/layout/orgChart1"/>
    <dgm:cxn modelId="{96F70B89-8909-40A3-9260-B626CB98760B}" type="presParOf" srcId="{4BE6BBF5-EF46-40B9-8B46-51290AF5B195}" destId="{6FCB97E9-AA72-46C3-A64F-99EAC592B0A9}" srcOrd="1" destOrd="0" presId="urn:microsoft.com/office/officeart/2005/8/layout/orgChart1"/>
    <dgm:cxn modelId="{4398EF4E-03D2-4BF8-A80C-C213623F0763}" type="presParOf" srcId="{6FCB97E9-AA72-46C3-A64F-99EAC592B0A9}" destId="{75B1FEB2-E38C-4DDB-B24A-6FA503356CAB}" srcOrd="0" destOrd="0" presId="urn:microsoft.com/office/officeart/2005/8/layout/orgChart1"/>
    <dgm:cxn modelId="{01D494A2-9A05-4BAC-8A87-1B10E8CB7C6C}" type="presParOf" srcId="{75B1FEB2-E38C-4DDB-B24A-6FA503356CAB}" destId="{E7ED90B6-24B5-4B86-A0F2-52A9165F1DF6}" srcOrd="0" destOrd="0" presId="urn:microsoft.com/office/officeart/2005/8/layout/orgChart1"/>
    <dgm:cxn modelId="{1B595DCE-357F-4CB1-8D21-3B526B8A6853}" type="presParOf" srcId="{75B1FEB2-E38C-4DDB-B24A-6FA503356CAB}" destId="{B73D0C5D-DC33-4E36-8AA4-D6DF44DA314E}" srcOrd="1" destOrd="0" presId="urn:microsoft.com/office/officeart/2005/8/layout/orgChart1"/>
    <dgm:cxn modelId="{0DC065DC-14EF-4293-A681-4CCA966DA1FA}" type="presParOf" srcId="{6FCB97E9-AA72-46C3-A64F-99EAC592B0A9}" destId="{40EB5738-2FC8-4C1A-BB46-751F6A9BFF6A}" srcOrd="1" destOrd="0" presId="urn:microsoft.com/office/officeart/2005/8/layout/orgChart1"/>
    <dgm:cxn modelId="{A26579D8-1E12-4ED6-AB7F-DC7B4FB5F4A9}" type="presParOf" srcId="{6FCB97E9-AA72-46C3-A64F-99EAC592B0A9}" destId="{09F6E830-980F-4128-A77D-A4340FC5FEB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A570036-21E6-44B1-899E-AA90BC519A2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C96671CA-B9D1-4068-878B-260745B56F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8" name="Picture 8" descr="baggrund_vsm"/>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pic>
        <p:nvPicPr>
          <p:cNvPr id="10247" name="Picture 7" descr="topbjaelkeNYuLogo"/>
          <p:cNvPicPr>
            <a:picLocks noChangeAspect="1" noChangeArrowheads="1"/>
          </p:cNvPicPr>
          <p:nvPr/>
        </p:nvPicPr>
        <p:blipFill>
          <a:blip r:embed="rId3"/>
          <a:srcRect/>
          <a:stretch>
            <a:fillRect/>
          </a:stretch>
        </p:blipFill>
        <p:spPr bwMode="auto">
          <a:xfrm>
            <a:off x="0" y="0"/>
            <a:ext cx="9144000" cy="609600"/>
          </a:xfrm>
          <a:prstGeom prst="rect">
            <a:avLst/>
          </a:prstGeom>
          <a:noFill/>
        </p:spPr>
      </p:pic>
      <p:sp>
        <p:nvSpPr>
          <p:cNvPr id="10242" name="Rectangle 2"/>
          <p:cNvSpPr>
            <a:spLocks noGrp="1" noChangeArrowheads="1"/>
          </p:cNvSpPr>
          <p:nvPr>
            <p:ph type="ctrTitle"/>
          </p:nvPr>
        </p:nvSpPr>
        <p:spPr/>
        <p:txBody>
          <a:bodyPr/>
          <a:lstStyle>
            <a:lvl1pPr>
              <a:defRPr/>
            </a:lvl1pPr>
          </a:lstStyle>
          <a:p>
            <a:r>
              <a:rPr lang="en-US" smtClean="0"/>
              <a:t>Click to edit Master title style</a:t>
            </a:r>
            <a:endParaRPr lang="en-US"/>
          </a:p>
        </p:txBody>
      </p:sp>
      <p:sp>
        <p:nvSpPr>
          <p:cNvPr id="10254" name="Rectangle 14"/>
          <p:cNvSpPr>
            <a:spLocks noGrp="1" noChangeArrowheads="1"/>
          </p:cNvSpPr>
          <p:nvPr>
            <p:ph type="subTitle" sz="quarter" idx="1"/>
          </p:nvPr>
        </p:nvSpPr>
        <p:spPr>
          <a:xfrm>
            <a:off x="107950" y="692150"/>
            <a:ext cx="8928100" cy="504825"/>
          </a:xfrm>
        </p:spPr>
        <p:txBody>
          <a:bodyPr/>
          <a:lstStyle>
            <a:lvl1pPr marL="0" indent="0">
              <a:defRPr/>
            </a:lvl1pPr>
          </a:lstStyle>
          <a:p>
            <a:r>
              <a:rPr lang="en-US" smtClean="0"/>
              <a:t>Click to edit Master subtitle style</a:t>
            </a:r>
            <a:endParaRPr lang="en-US"/>
          </a:p>
        </p:txBody>
      </p:sp>
      <p:pic>
        <p:nvPicPr>
          <p:cNvPr id="10258" name="Picture 18" descr="ppt_forside_nyt_logo_181007DK"/>
          <p:cNvPicPr>
            <a:picLocks noChangeAspect="1" noChangeArrowheads="1"/>
          </p:cNvPicPr>
          <p:nvPr/>
        </p:nvPicPr>
        <p:blipFill>
          <a:blip r:embed="rId4"/>
          <a:srcRect/>
          <a:stretch>
            <a:fillRect/>
          </a:stretch>
        </p:blipFill>
        <p:spPr bwMode="auto">
          <a:xfrm>
            <a:off x="0" y="304800"/>
            <a:ext cx="9144000" cy="6248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0"/>
            <a:ext cx="2232025" cy="674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 y="0"/>
            <a:ext cx="6543675" cy="674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 y="692150"/>
            <a:ext cx="4387850" cy="604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92150"/>
            <a:ext cx="4387850" cy="604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60000"/>
                <a:lumOff val="40000"/>
                <a:alpha val="3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4104" name="Picture 8" descr="baggrundDarkBlueNySub"/>
          <p:cNvPicPr>
            <a:picLocks noChangeAspect="1" noChangeArrowheads="1"/>
          </p:cNvPicPr>
          <p:nvPr/>
        </p:nvPicPr>
        <p:blipFill>
          <a:blip r:embed="rId13"/>
          <a:srcRect/>
          <a:stretch>
            <a:fillRect/>
          </a:stretch>
        </p:blipFill>
        <p:spPr bwMode="auto">
          <a:xfrm>
            <a:off x="0" y="609600"/>
            <a:ext cx="9144000" cy="6248400"/>
          </a:xfrm>
          <a:prstGeom prst="rect">
            <a:avLst/>
          </a:prstGeom>
          <a:noFill/>
        </p:spPr>
      </p:pic>
      <p:sp>
        <p:nvSpPr>
          <p:cNvPr id="4098" name="Rectangle 2"/>
          <p:cNvSpPr>
            <a:spLocks noGrp="1" noChangeArrowheads="1"/>
          </p:cNvSpPr>
          <p:nvPr>
            <p:ph type="title"/>
          </p:nvPr>
        </p:nvSpPr>
        <p:spPr bwMode="auto">
          <a:xfrm>
            <a:off x="107950" y="0"/>
            <a:ext cx="8208963"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a-DK" smtClean="0"/>
              <a:t>CLICK HERE TO ADD TITLE</a:t>
            </a:r>
          </a:p>
        </p:txBody>
      </p:sp>
      <p:sp>
        <p:nvSpPr>
          <p:cNvPr id="4099" name="Rectangle 3"/>
          <p:cNvSpPr>
            <a:spLocks noGrp="1" noChangeArrowheads="1"/>
          </p:cNvSpPr>
          <p:nvPr>
            <p:ph type="body" idx="1"/>
          </p:nvPr>
        </p:nvSpPr>
        <p:spPr bwMode="auto">
          <a:xfrm>
            <a:off x="107950" y="692150"/>
            <a:ext cx="8928100" cy="6049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Click here to enter text</a:t>
            </a:r>
          </a:p>
        </p:txBody>
      </p:sp>
      <p:pic>
        <p:nvPicPr>
          <p:cNvPr id="4106" name="Picture 10" descr="ppt_top_nyt_logo_181007"/>
          <p:cNvPicPr>
            <a:picLocks noChangeAspect="1" noChangeArrowheads="1"/>
          </p:cNvPicPr>
          <p:nvPr/>
        </p:nvPicPr>
        <p:blipFill>
          <a:blip r:embed="rId14"/>
          <a:srcRect/>
          <a:stretch>
            <a:fillRect/>
          </a:stretch>
        </p:blipFill>
        <p:spPr bwMode="auto">
          <a:xfrm>
            <a:off x="0" y="-12700"/>
            <a:ext cx="9144000" cy="6096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Verdana" pitchFamily="34" charset="0"/>
        </a:defRPr>
      </a:lvl2pPr>
      <a:lvl3pPr algn="l" rtl="0" eaLnBrk="1" fontAlgn="base" hangingPunct="1">
        <a:spcBef>
          <a:spcPct val="0"/>
        </a:spcBef>
        <a:spcAft>
          <a:spcPct val="0"/>
        </a:spcAft>
        <a:defRPr sz="2400">
          <a:solidFill>
            <a:schemeClr val="bg1"/>
          </a:solidFill>
          <a:latin typeface="Verdana" pitchFamily="34" charset="0"/>
        </a:defRPr>
      </a:lvl3pPr>
      <a:lvl4pPr algn="l" rtl="0" eaLnBrk="1" fontAlgn="base" hangingPunct="1">
        <a:spcBef>
          <a:spcPct val="0"/>
        </a:spcBef>
        <a:spcAft>
          <a:spcPct val="0"/>
        </a:spcAft>
        <a:defRPr sz="2400">
          <a:solidFill>
            <a:schemeClr val="bg1"/>
          </a:solidFill>
          <a:latin typeface="Verdana" pitchFamily="34" charset="0"/>
        </a:defRPr>
      </a:lvl4pPr>
      <a:lvl5pPr algn="l" rtl="0" eaLnBrk="1" fontAlgn="base" hangingPunct="1">
        <a:spcBef>
          <a:spcPct val="0"/>
        </a:spcBef>
        <a:spcAft>
          <a:spcPct val="0"/>
        </a:spcAft>
        <a:defRPr sz="2400">
          <a:solidFill>
            <a:schemeClr val="bg1"/>
          </a:solidFill>
          <a:latin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defRPr>
      </a:lvl9pPr>
    </p:titleStyle>
    <p:bodyStyle>
      <a:lvl1pPr marL="342900" indent="-342900" algn="l" rtl="0" eaLnBrk="1" fontAlgn="base" hangingPunct="1">
        <a:spcBef>
          <a:spcPct val="20000"/>
        </a:spcBef>
        <a:spcAft>
          <a:spcPct val="0"/>
        </a:spcAft>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Kvalitetshåndbogen og dens implementering</a:t>
            </a:r>
            <a:endParaRPr lang="en-US" dirty="0"/>
          </a:p>
        </p:txBody>
      </p:sp>
      <p:sp>
        <p:nvSpPr>
          <p:cNvPr id="3" name="Content Placeholder 2"/>
          <p:cNvSpPr>
            <a:spLocks noGrp="1"/>
          </p:cNvSpPr>
          <p:nvPr>
            <p:ph idx="1"/>
          </p:nvPr>
        </p:nvSpPr>
        <p:spPr/>
        <p:txBody>
          <a:bodyPr/>
          <a:lstStyle/>
          <a:p>
            <a:r>
              <a:rPr lang="da-DK" dirty="0" smtClean="0"/>
              <a:t>Bodil Mose Pedersen</a:t>
            </a:r>
            <a:endParaRPr lang="en-US" dirty="0"/>
          </a:p>
        </p:txBody>
      </p:sp>
      <p:pic>
        <p:nvPicPr>
          <p:cNvPr id="1027" name="Picture 3" descr="C:\Data\BOP\DanETV\Quality Manual\Tandhjul.jpg"/>
          <p:cNvPicPr>
            <a:picLocks noChangeAspect="1" noChangeArrowheads="1"/>
          </p:cNvPicPr>
          <p:nvPr/>
        </p:nvPicPr>
        <p:blipFill>
          <a:blip r:embed="rId2">
            <a:duotone>
              <a:prstClr val="black"/>
              <a:schemeClr val="accent2">
                <a:tint val="45000"/>
                <a:satMod val="400000"/>
              </a:schemeClr>
            </a:duotone>
            <a:lum bright="5000" contrast="16000"/>
          </a:blip>
          <a:srcRect/>
          <a:stretch>
            <a:fillRect/>
          </a:stretch>
        </p:blipFill>
        <p:spPr bwMode="auto">
          <a:xfrm>
            <a:off x="2643174" y="1785926"/>
            <a:ext cx="3790950" cy="3790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858148" cy="549275"/>
          </a:xfrm>
        </p:spPr>
        <p:txBody>
          <a:bodyPr/>
          <a:lstStyle/>
          <a:p>
            <a:r>
              <a:rPr lang="da-DK" b="1" dirty="0" smtClean="0"/>
              <a:t>3. </a:t>
            </a:r>
            <a:r>
              <a:rPr lang="da-DK" b="1" dirty="0" err="1" smtClean="0"/>
              <a:t>Verification</a:t>
            </a:r>
            <a:r>
              <a:rPr lang="da-DK" b="1" dirty="0" smtClean="0"/>
              <a:t> </a:t>
            </a:r>
            <a:r>
              <a:rPr lang="da-DK" b="1" dirty="0" err="1" smtClean="0"/>
              <a:t>Processes</a:t>
            </a:r>
            <a:endParaRPr lang="en-US" b="1" dirty="0"/>
          </a:p>
        </p:txBody>
      </p:sp>
      <p:sp>
        <p:nvSpPr>
          <p:cNvPr id="3" name="Content Placeholder 2"/>
          <p:cNvSpPr>
            <a:spLocks noGrp="1"/>
          </p:cNvSpPr>
          <p:nvPr>
            <p:ph idx="1"/>
          </p:nvPr>
        </p:nvSpPr>
        <p:spPr/>
        <p:txBody>
          <a:bodyPr/>
          <a:lstStyle/>
          <a:p>
            <a:r>
              <a:rPr lang="da-DK" dirty="0" smtClean="0"/>
              <a:t>Revision - gennemlæsning, korrektur, tilføjelser</a:t>
            </a:r>
          </a:p>
          <a:p>
            <a:endParaRPr lang="da-DK" dirty="0" smtClean="0"/>
          </a:p>
          <a:p>
            <a:r>
              <a:rPr lang="da-DK" dirty="0" err="1" smtClean="0"/>
              <a:t>Quick</a:t>
            </a:r>
            <a:r>
              <a:rPr lang="da-DK" dirty="0" smtClean="0"/>
              <a:t> Scan </a:t>
            </a:r>
            <a:r>
              <a:rPr lang="da-DK" dirty="0" err="1" smtClean="0"/>
              <a:t>report</a:t>
            </a:r>
            <a:r>
              <a:rPr lang="da-DK" dirty="0" smtClean="0"/>
              <a:t> – </a:t>
            </a:r>
            <a:r>
              <a:rPr lang="da-DK" dirty="0" err="1" smtClean="0"/>
              <a:t>Template</a:t>
            </a:r>
            <a:r>
              <a:rPr lang="da-DK" dirty="0" smtClean="0"/>
              <a:t>  </a:t>
            </a:r>
            <a:r>
              <a:rPr lang="da-DK" dirty="0" err="1" smtClean="0"/>
              <a:t>Appendix</a:t>
            </a:r>
            <a:r>
              <a:rPr lang="da-DK" dirty="0" smtClean="0"/>
              <a:t> 1</a:t>
            </a:r>
          </a:p>
          <a:p>
            <a:endParaRPr lang="da-DK" dirty="0" smtClean="0"/>
          </a:p>
          <a:p>
            <a:r>
              <a:rPr lang="da-DK" dirty="0" err="1" smtClean="0"/>
              <a:t>Verification</a:t>
            </a:r>
            <a:r>
              <a:rPr lang="da-DK" dirty="0" smtClean="0"/>
              <a:t> </a:t>
            </a:r>
            <a:r>
              <a:rPr lang="da-DK" dirty="0" err="1" smtClean="0"/>
              <a:t>contract</a:t>
            </a:r>
            <a:r>
              <a:rPr lang="da-DK" dirty="0" smtClean="0"/>
              <a:t> – </a:t>
            </a:r>
            <a:r>
              <a:rPr lang="da-DK" dirty="0" err="1" smtClean="0"/>
              <a:t>Template</a:t>
            </a:r>
            <a:r>
              <a:rPr lang="da-DK" dirty="0" smtClean="0"/>
              <a:t>  </a:t>
            </a:r>
            <a:r>
              <a:rPr lang="da-DK" dirty="0" err="1" smtClean="0"/>
              <a:t>Appendix</a:t>
            </a:r>
            <a:r>
              <a:rPr lang="da-DK" dirty="0" smtClean="0"/>
              <a:t> 2</a:t>
            </a:r>
          </a:p>
          <a:p>
            <a:r>
              <a:rPr lang="da-DK" dirty="0" err="1" smtClean="0"/>
              <a:t>Contract</a:t>
            </a:r>
            <a:r>
              <a:rPr lang="da-DK" dirty="0" smtClean="0"/>
              <a:t> </a:t>
            </a:r>
            <a:r>
              <a:rPr lang="da-DK" dirty="0" err="1" smtClean="0"/>
              <a:t>splitted</a:t>
            </a:r>
            <a:r>
              <a:rPr lang="da-DK" dirty="0" smtClean="0"/>
              <a:t> i </a:t>
            </a:r>
            <a:r>
              <a:rPr lang="da-DK" dirty="0" err="1" smtClean="0"/>
              <a:t>two</a:t>
            </a:r>
            <a:r>
              <a:rPr lang="da-DK" dirty="0" smtClean="0"/>
              <a:t> parts:</a:t>
            </a:r>
          </a:p>
          <a:p>
            <a:pPr>
              <a:buFont typeface="Arial" pitchFamily="34" charset="0"/>
              <a:buChar char="•"/>
            </a:pPr>
            <a:r>
              <a:rPr lang="da-DK" dirty="0" err="1" smtClean="0"/>
              <a:t>Application</a:t>
            </a:r>
            <a:r>
              <a:rPr lang="da-DK" dirty="0" smtClean="0"/>
              <a:t> and </a:t>
            </a:r>
            <a:r>
              <a:rPr lang="da-DK" dirty="0" err="1" smtClean="0"/>
              <a:t>performace</a:t>
            </a:r>
            <a:r>
              <a:rPr lang="da-DK" dirty="0" smtClean="0"/>
              <a:t> parameter definition, </a:t>
            </a:r>
            <a:r>
              <a:rPr lang="da-DK" dirty="0" err="1" smtClean="0"/>
              <a:t>evaluation</a:t>
            </a:r>
            <a:r>
              <a:rPr lang="da-DK" dirty="0" smtClean="0"/>
              <a:t> of </a:t>
            </a:r>
            <a:r>
              <a:rPr lang="da-DK" dirty="0" err="1" smtClean="0"/>
              <a:t>excisting</a:t>
            </a:r>
            <a:r>
              <a:rPr lang="da-DK" dirty="0" smtClean="0"/>
              <a:t> data, test plan</a:t>
            </a:r>
          </a:p>
          <a:p>
            <a:endParaRPr lang="da-DK" dirty="0" smtClean="0"/>
          </a:p>
          <a:p>
            <a:r>
              <a:rPr lang="da-DK" dirty="0" err="1" smtClean="0"/>
              <a:t>Verification</a:t>
            </a:r>
            <a:r>
              <a:rPr lang="da-DK" dirty="0" smtClean="0"/>
              <a:t> </a:t>
            </a:r>
            <a:r>
              <a:rPr lang="da-DK" dirty="0" err="1" smtClean="0"/>
              <a:t>protocol</a:t>
            </a:r>
            <a:r>
              <a:rPr lang="da-DK" dirty="0" smtClean="0"/>
              <a:t> – </a:t>
            </a:r>
            <a:r>
              <a:rPr lang="da-DK" dirty="0" err="1" smtClean="0"/>
              <a:t>Template</a:t>
            </a:r>
            <a:r>
              <a:rPr lang="da-DK" dirty="0" smtClean="0"/>
              <a:t>  </a:t>
            </a:r>
            <a:r>
              <a:rPr lang="da-DK" dirty="0" err="1" smtClean="0"/>
              <a:t>Appendix</a:t>
            </a:r>
            <a:r>
              <a:rPr lang="da-DK" dirty="0" smtClean="0"/>
              <a:t> 3</a:t>
            </a:r>
          </a:p>
          <a:p>
            <a:endParaRPr lang="da-DK" dirty="0" smtClean="0"/>
          </a:p>
          <a:p>
            <a:r>
              <a:rPr lang="da-DK" dirty="0" smtClean="0"/>
              <a:t>Test Plan (</a:t>
            </a:r>
            <a:r>
              <a:rPr lang="da-DK" dirty="0" err="1" smtClean="0"/>
              <a:t>Appendix</a:t>
            </a:r>
            <a:r>
              <a:rPr lang="da-DK" dirty="0" smtClean="0"/>
              <a:t> 4)</a:t>
            </a:r>
          </a:p>
          <a:p>
            <a:endParaRPr lang="da-DK" dirty="0" smtClean="0"/>
          </a:p>
          <a:p>
            <a:r>
              <a:rPr lang="da-DK" dirty="0" smtClean="0"/>
              <a:t>Test </a:t>
            </a:r>
            <a:r>
              <a:rPr lang="da-DK" dirty="0" err="1" smtClean="0"/>
              <a:t>report</a:t>
            </a:r>
            <a:r>
              <a:rPr lang="da-DK" dirty="0" smtClean="0"/>
              <a:t> – Test plan </a:t>
            </a:r>
            <a:r>
              <a:rPr lang="da-DK" dirty="0" err="1" smtClean="0"/>
              <a:t>inclusive</a:t>
            </a:r>
            <a:r>
              <a:rPr lang="da-DK" dirty="0" smtClean="0"/>
              <a:t> data </a:t>
            </a:r>
            <a:r>
              <a:rPr lang="da-DK" dirty="0" err="1" smtClean="0"/>
              <a:t>report</a:t>
            </a:r>
            <a:r>
              <a:rPr lang="da-DK" dirty="0" smtClean="0"/>
              <a:t> </a:t>
            </a:r>
            <a:r>
              <a:rPr lang="da-DK" dirty="0" err="1" smtClean="0"/>
              <a:t>chapter</a:t>
            </a:r>
            <a:r>
              <a:rPr lang="da-DK" dirty="0" smtClean="0"/>
              <a:t> (</a:t>
            </a:r>
            <a:r>
              <a:rPr lang="da-DK" dirty="0" err="1" smtClean="0"/>
              <a:t>Appendix</a:t>
            </a:r>
            <a:r>
              <a:rPr lang="da-DK" dirty="0" smtClean="0"/>
              <a:t> 5)</a:t>
            </a:r>
          </a:p>
          <a:p>
            <a:endParaRPr lang="da-DK" dirty="0" smtClean="0"/>
          </a:p>
        </p:txBody>
      </p:sp>
      <p:pic>
        <p:nvPicPr>
          <p:cNvPr id="4" name="Picture 3"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t>3. </a:t>
            </a:r>
            <a:r>
              <a:rPr lang="da-DK" b="1" dirty="0" err="1" smtClean="0"/>
              <a:t>Verification</a:t>
            </a:r>
            <a:r>
              <a:rPr lang="da-DK" b="1" dirty="0" smtClean="0"/>
              <a:t> </a:t>
            </a:r>
            <a:r>
              <a:rPr lang="da-DK" b="1" dirty="0" err="1" smtClean="0"/>
              <a:t>Process</a:t>
            </a:r>
            <a:r>
              <a:rPr lang="da-DK" dirty="0" smtClean="0"/>
              <a:t> </a:t>
            </a:r>
            <a:r>
              <a:rPr lang="da-DK" sz="1800" dirty="0" smtClean="0"/>
              <a:t>(</a:t>
            </a:r>
            <a:r>
              <a:rPr lang="da-DK" sz="1800" dirty="0" err="1" smtClean="0"/>
              <a:t>continued</a:t>
            </a:r>
            <a:r>
              <a:rPr lang="da-DK" sz="1800" dirty="0" smtClean="0"/>
              <a:t>)</a:t>
            </a:r>
            <a:endParaRPr lang="en-US" sz="1800" dirty="0"/>
          </a:p>
        </p:txBody>
      </p:sp>
      <p:sp>
        <p:nvSpPr>
          <p:cNvPr id="3" name="Content Placeholder 2"/>
          <p:cNvSpPr>
            <a:spLocks noGrp="1"/>
          </p:cNvSpPr>
          <p:nvPr>
            <p:ph idx="1"/>
          </p:nvPr>
        </p:nvSpPr>
        <p:spPr/>
        <p:txBody>
          <a:bodyPr/>
          <a:lstStyle/>
          <a:p>
            <a:endParaRPr lang="da-DK" dirty="0" smtClean="0"/>
          </a:p>
          <a:p>
            <a:r>
              <a:rPr lang="da-DK" dirty="0" err="1" smtClean="0"/>
              <a:t>Verification</a:t>
            </a:r>
            <a:r>
              <a:rPr lang="da-DK" dirty="0" smtClean="0"/>
              <a:t> </a:t>
            </a:r>
            <a:r>
              <a:rPr lang="da-DK" dirty="0" err="1" smtClean="0"/>
              <a:t>report</a:t>
            </a:r>
            <a:r>
              <a:rPr lang="da-DK" dirty="0" smtClean="0"/>
              <a:t> – </a:t>
            </a:r>
            <a:r>
              <a:rPr lang="da-DK" dirty="0" err="1" smtClean="0"/>
              <a:t>Verification</a:t>
            </a:r>
            <a:r>
              <a:rPr lang="da-DK" dirty="0" smtClean="0"/>
              <a:t> </a:t>
            </a:r>
            <a:r>
              <a:rPr lang="da-DK" dirty="0" err="1" smtClean="0"/>
              <a:t>Protocol</a:t>
            </a:r>
            <a:r>
              <a:rPr lang="da-DK" dirty="0" smtClean="0"/>
              <a:t> </a:t>
            </a:r>
            <a:r>
              <a:rPr lang="da-DK" dirty="0" err="1" smtClean="0"/>
              <a:t>inclusive</a:t>
            </a:r>
            <a:r>
              <a:rPr lang="da-DK" dirty="0" smtClean="0"/>
              <a:t> data –Test </a:t>
            </a:r>
            <a:r>
              <a:rPr lang="da-DK" dirty="0" err="1" smtClean="0"/>
              <a:t>report</a:t>
            </a:r>
            <a:r>
              <a:rPr lang="da-DK" dirty="0" smtClean="0"/>
              <a:t> is an </a:t>
            </a:r>
            <a:r>
              <a:rPr lang="da-DK" dirty="0" err="1" smtClean="0"/>
              <a:t>appendix</a:t>
            </a:r>
            <a:r>
              <a:rPr lang="da-DK" dirty="0" smtClean="0"/>
              <a:t>  (</a:t>
            </a:r>
            <a:r>
              <a:rPr lang="da-DK" dirty="0" err="1" smtClean="0"/>
              <a:t>Appendix</a:t>
            </a:r>
            <a:r>
              <a:rPr lang="da-DK" dirty="0" smtClean="0"/>
              <a:t> 6)</a:t>
            </a:r>
            <a:endParaRPr lang="en-US" dirty="0" smtClean="0"/>
          </a:p>
          <a:p>
            <a:endParaRPr lang="da-DK" dirty="0" smtClean="0"/>
          </a:p>
          <a:p>
            <a:r>
              <a:rPr lang="da-DK" dirty="0" err="1" smtClean="0"/>
              <a:t>Verification</a:t>
            </a:r>
            <a:r>
              <a:rPr lang="da-DK" dirty="0" smtClean="0"/>
              <a:t> </a:t>
            </a:r>
            <a:r>
              <a:rPr lang="da-DK" dirty="0" err="1" smtClean="0"/>
              <a:t>report</a:t>
            </a:r>
            <a:r>
              <a:rPr lang="da-DK" dirty="0" smtClean="0"/>
              <a:t> </a:t>
            </a:r>
          </a:p>
          <a:p>
            <a:r>
              <a:rPr lang="da-DK" dirty="0" err="1" smtClean="0"/>
              <a:t>Internal</a:t>
            </a:r>
            <a:r>
              <a:rPr lang="da-DK" dirty="0" smtClean="0"/>
              <a:t> and </a:t>
            </a:r>
            <a:r>
              <a:rPr lang="da-DK" dirty="0" err="1" smtClean="0"/>
              <a:t>external</a:t>
            </a:r>
            <a:r>
              <a:rPr lang="da-DK" dirty="0" smtClean="0"/>
              <a:t> </a:t>
            </a:r>
            <a:r>
              <a:rPr lang="da-DK" dirty="0" err="1" smtClean="0"/>
              <a:t>reviews</a:t>
            </a:r>
            <a:r>
              <a:rPr lang="da-DK" dirty="0" smtClean="0"/>
              <a:t> (</a:t>
            </a:r>
            <a:r>
              <a:rPr lang="da-DK" dirty="0" err="1" smtClean="0"/>
              <a:t>Appendix</a:t>
            </a:r>
            <a:r>
              <a:rPr lang="da-DK" dirty="0" smtClean="0"/>
              <a:t> 7)</a:t>
            </a:r>
          </a:p>
          <a:p>
            <a:endParaRPr lang="da-DK" dirty="0" smtClean="0"/>
          </a:p>
          <a:p>
            <a:r>
              <a:rPr lang="da-DK" dirty="0" err="1" smtClean="0"/>
              <a:t>Verification</a:t>
            </a:r>
            <a:r>
              <a:rPr lang="da-DK" dirty="0" smtClean="0"/>
              <a:t> statement (</a:t>
            </a:r>
            <a:r>
              <a:rPr lang="da-DK" dirty="0" err="1" smtClean="0"/>
              <a:t>Appendix</a:t>
            </a:r>
            <a:r>
              <a:rPr lang="da-DK" dirty="0" smtClean="0"/>
              <a:t>  8)</a:t>
            </a:r>
          </a:p>
          <a:p>
            <a:endParaRPr lang="da-DK" dirty="0" smtClean="0"/>
          </a:p>
          <a:p>
            <a:r>
              <a:rPr lang="da-DK" dirty="0" err="1" smtClean="0"/>
              <a:t>Evaluation</a:t>
            </a:r>
            <a:r>
              <a:rPr lang="da-DK" dirty="0" smtClean="0"/>
              <a:t> of </a:t>
            </a:r>
            <a:r>
              <a:rPr lang="da-DK" dirty="0" err="1" smtClean="0"/>
              <a:t>user</a:t>
            </a:r>
            <a:r>
              <a:rPr lang="da-DK" dirty="0" smtClean="0"/>
              <a:t> manual and </a:t>
            </a:r>
            <a:r>
              <a:rPr lang="da-DK" dirty="0" err="1" smtClean="0"/>
              <a:t>evaluation</a:t>
            </a:r>
            <a:r>
              <a:rPr lang="da-DK" dirty="0" smtClean="0"/>
              <a:t> of </a:t>
            </a:r>
            <a:r>
              <a:rPr lang="da-DK" dirty="0" err="1" smtClean="0"/>
              <a:t>product</a:t>
            </a:r>
            <a:r>
              <a:rPr lang="da-DK" dirty="0" smtClean="0"/>
              <a:t> </a:t>
            </a:r>
            <a:r>
              <a:rPr lang="da-DK" dirty="0" err="1" smtClean="0"/>
              <a:t>costs</a:t>
            </a:r>
            <a:r>
              <a:rPr lang="da-DK" dirty="0" smtClean="0"/>
              <a:t> </a:t>
            </a:r>
          </a:p>
          <a:p>
            <a:r>
              <a:rPr lang="da-DK" dirty="0" smtClean="0"/>
              <a:t>Matrices </a:t>
            </a:r>
            <a:r>
              <a:rPr lang="da-DK" dirty="0" err="1" smtClean="0"/>
              <a:t>available</a:t>
            </a:r>
            <a:r>
              <a:rPr lang="da-DK" dirty="0" smtClean="0"/>
              <a:t> in </a:t>
            </a:r>
            <a:r>
              <a:rPr lang="da-DK" dirty="0" err="1" smtClean="0"/>
              <a:t>appendix</a:t>
            </a:r>
            <a:r>
              <a:rPr lang="da-DK" dirty="0" smtClean="0"/>
              <a:t> 9</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Kvalitetsstyring</a:t>
            </a:r>
            <a:endParaRPr lang="en-US" dirty="0"/>
          </a:p>
        </p:txBody>
      </p:sp>
      <p:pic>
        <p:nvPicPr>
          <p:cNvPr id="1026" name="Picture 2" descr="C:\Data\BOP\ASP\Billeder\Singapore\Picture 115.jpg"/>
          <p:cNvPicPr>
            <a:picLocks noGrp="1" noChangeAspect="1" noChangeArrowheads="1"/>
          </p:cNvPicPr>
          <p:nvPr>
            <p:ph idx="1"/>
          </p:nvPr>
        </p:nvPicPr>
        <p:blipFill>
          <a:blip r:embed="rId2" cstate="print"/>
          <a:srcRect/>
          <a:stretch>
            <a:fillRect/>
          </a:stretch>
        </p:blipFill>
        <p:spPr bwMode="auto">
          <a:xfrm>
            <a:off x="107950" y="749013"/>
            <a:ext cx="8928100" cy="5936237"/>
          </a:xfrm>
          <a:prstGeom prst="rect">
            <a:avLst/>
          </a:prstGeom>
          <a:noFill/>
        </p:spPr>
      </p:pic>
      <p:sp>
        <p:nvSpPr>
          <p:cNvPr id="5" name="TextBox 4"/>
          <p:cNvSpPr txBox="1"/>
          <p:nvPr/>
        </p:nvSpPr>
        <p:spPr>
          <a:xfrm>
            <a:off x="285720" y="857232"/>
            <a:ext cx="7715304" cy="1015663"/>
          </a:xfrm>
          <a:prstGeom prst="rect">
            <a:avLst/>
          </a:prstGeom>
          <a:noFill/>
        </p:spPr>
        <p:txBody>
          <a:bodyPr wrap="square" rtlCol="0">
            <a:spAutoFit/>
          </a:bodyPr>
          <a:lstStyle/>
          <a:p>
            <a:r>
              <a:rPr lang="da-DK" b="1" dirty="0" smtClean="0">
                <a:solidFill>
                  <a:srgbClr val="002060"/>
                </a:solidFill>
              </a:rPr>
              <a:t>Det overordnede mål med kvalitetsstyring er at alle ydelser og produkter til enhver tid lever op til kundernes krav og forventninger</a:t>
            </a:r>
            <a:endParaRPr lang="en-US"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Kvalitetshåndbogen og dens implementering</a:t>
            </a:r>
            <a:endParaRPr lang="en-US" dirty="0"/>
          </a:p>
        </p:txBody>
      </p:sp>
      <p:sp>
        <p:nvSpPr>
          <p:cNvPr id="5" name="Content Placeholder 4"/>
          <p:cNvSpPr>
            <a:spLocks noGrp="1"/>
          </p:cNvSpPr>
          <p:nvPr>
            <p:ph idx="1"/>
          </p:nvPr>
        </p:nvSpPr>
        <p:spPr/>
        <p:txBody>
          <a:bodyPr/>
          <a:lstStyle/>
          <a:p>
            <a:r>
              <a:rPr lang="da-DK" dirty="0" smtClean="0"/>
              <a:t>Centre </a:t>
            </a:r>
            <a:r>
              <a:rPr lang="da-DK" dirty="0" err="1" smtClean="0"/>
              <a:t>Quality</a:t>
            </a:r>
            <a:r>
              <a:rPr lang="da-DK" dirty="0" smtClean="0"/>
              <a:t> Manual - </a:t>
            </a:r>
            <a:r>
              <a:rPr lang="da-DK" dirty="0" err="1" smtClean="0"/>
              <a:t>Template</a:t>
            </a:r>
            <a:endParaRPr lang="da-DK" dirty="0" smtClean="0"/>
          </a:p>
          <a:p>
            <a:endParaRPr lang="da-DK" dirty="0"/>
          </a:p>
          <a:p>
            <a:r>
              <a:rPr lang="da-DK" dirty="0" smtClean="0"/>
              <a:t>Én manual for hvert center – 4 centre:</a:t>
            </a:r>
          </a:p>
          <a:p>
            <a:endParaRPr lang="da-DK" dirty="0" smtClean="0"/>
          </a:p>
          <a:p>
            <a:pPr>
              <a:buFont typeface="Arial" pitchFamily="34" charset="0"/>
              <a:buChar char="•"/>
            </a:pPr>
            <a:r>
              <a:rPr lang="da-DK" dirty="0" smtClean="0"/>
              <a:t>DHI – Water </a:t>
            </a:r>
            <a:r>
              <a:rPr lang="da-DK" dirty="0" err="1" smtClean="0"/>
              <a:t>treatment</a:t>
            </a:r>
            <a:r>
              <a:rPr lang="da-DK" dirty="0" smtClean="0"/>
              <a:t> and </a:t>
            </a:r>
            <a:r>
              <a:rPr lang="da-DK" dirty="0" err="1" smtClean="0"/>
              <a:t>water</a:t>
            </a:r>
            <a:r>
              <a:rPr lang="da-DK" dirty="0" smtClean="0"/>
              <a:t> </a:t>
            </a:r>
            <a:r>
              <a:rPr lang="da-DK" dirty="0" err="1" smtClean="0"/>
              <a:t>monitoring</a:t>
            </a:r>
            <a:r>
              <a:rPr lang="da-DK" dirty="0" smtClean="0"/>
              <a:t> </a:t>
            </a:r>
          </a:p>
          <a:p>
            <a:pPr>
              <a:buFont typeface="Arial" pitchFamily="34" charset="0"/>
              <a:buChar char="•"/>
            </a:pPr>
            <a:r>
              <a:rPr lang="da-DK" dirty="0" smtClean="0"/>
              <a:t>TI</a:t>
            </a:r>
          </a:p>
          <a:p>
            <a:pPr>
              <a:buFont typeface="Arial" pitchFamily="34" charset="0"/>
              <a:buChar char="•"/>
            </a:pPr>
            <a:r>
              <a:rPr lang="da-DK" dirty="0" smtClean="0"/>
              <a:t>FORCE </a:t>
            </a:r>
            <a:r>
              <a:rPr lang="da-DK" dirty="0" err="1" smtClean="0"/>
              <a:t>Technology</a:t>
            </a:r>
            <a:r>
              <a:rPr lang="da-DK" dirty="0" smtClean="0"/>
              <a:t> </a:t>
            </a:r>
          </a:p>
          <a:p>
            <a:pPr>
              <a:buFont typeface="Arial" pitchFamily="34" charset="0"/>
              <a:buChar char="•"/>
            </a:pPr>
            <a:r>
              <a:rPr lang="da-DK" dirty="0" err="1" smtClean="0"/>
              <a:t>AgroTech</a:t>
            </a:r>
            <a:r>
              <a:rPr lang="da-DK" dirty="0" smtClean="0"/>
              <a:t> </a:t>
            </a:r>
          </a:p>
          <a:p>
            <a:endParaRPr lang="da-DK" dirty="0"/>
          </a:p>
          <a:p>
            <a:endParaRPr lang="en-US" dirty="0"/>
          </a:p>
        </p:txBody>
      </p:sp>
      <p:pic>
        <p:nvPicPr>
          <p:cNvPr id="7" name="Picture 6"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1" y="0"/>
            <a:ext cx="7821636" cy="549275"/>
          </a:xfrm>
        </p:spPr>
        <p:txBody>
          <a:bodyPr/>
          <a:lstStyle/>
          <a:p>
            <a:r>
              <a:rPr lang="da-DK" dirty="0" smtClean="0"/>
              <a:t>Centre </a:t>
            </a:r>
            <a:r>
              <a:rPr lang="da-DK" dirty="0" err="1" smtClean="0"/>
              <a:t>Quality</a:t>
            </a:r>
            <a:r>
              <a:rPr lang="da-DK" dirty="0" smtClean="0"/>
              <a:t> Manual </a:t>
            </a:r>
            <a:r>
              <a:rPr lang="da-DK" sz="1800" dirty="0" smtClean="0"/>
              <a:t>(</a:t>
            </a:r>
            <a:r>
              <a:rPr lang="da-DK" sz="1800" dirty="0" err="1" smtClean="0"/>
              <a:t>Contents</a:t>
            </a:r>
            <a:r>
              <a:rPr lang="da-DK" sz="1800" dirty="0" smtClean="0"/>
              <a:t>)</a:t>
            </a:r>
            <a:endParaRPr lang="en-US" sz="1800" dirty="0"/>
          </a:p>
        </p:txBody>
      </p:sp>
      <p:sp>
        <p:nvSpPr>
          <p:cNvPr id="6" name="Content Placeholder 5"/>
          <p:cNvSpPr>
            <a:spLocks noGrp="1"/>
          </p:cNvSpPr>
          <p:nvPr>
            <p:ph idx="1"/>
          </p:nvPr>
        </p:nvSpPr>
        <p:spPr/>
        <p:txBody>
          <a:bodyPr/>
          <a:lstStyle/>
          <a:p>
            <a:r>
              <a:rPr lang="da-DK" b="1" dirty="0" smtClean="0"/>
              <a:t>1. TEST CENTER QUALITY  MANUAL</a:t>
            </a:r>
            <a:r>
              <a:rPr lang="da-DK" dirty="0" smtClean="0"/>
              <a:t>:</a:t>
            </a:r>
          </a:p>
          <a:p>
            <a:r>
              <a:rPr lang="da-DK" dirty="0" smtClean="0"/>
              <a:t>Den center specifikke del</a:t>
            </a:r>
          </a:p>
          <a:p>
            <a:endParaRPr lang="da-DK" dirty="0" smtClean="0"/>
          </a:p>
          <a:p>
            <a:r>
              <a:rPr lang="da-DK" b="1" dirty="0" smtClean="0"/>
              <a:t>2. QUALITY MANAGEMENT PROCESSES</a:t>
            </a:r>
            <a:r>
              <a:rPr lang="da-DK" dirty="0" smtClean="0"/>
              <a:t>:</a:t>
            </a:r>
          </a:p>
          <a:p>
            <a:r>
              <a:rPr lang="da-DK" dirty="0" smtClean="0"/>
              <a:t>Indsæt hvordan det aktuelle delcenter arbejder</a:t>
            </a:r>
          </a:p>
          <a:p>
            <a:r>
              <a:rPr lang="da-DK" dirty="0" smtClean="0"/>
              <a:t>Henvisninger til eksisterende QA dokumentation </a:t>
            </a:r>
          </a:p>
          <a:p>
            <a:r>
              <a:rPr lang="da-DK" dirty="0" smtClean="0"/>
              <a:t>Supplerende appendiks</a:t>
            </a:r>
          </a:p>
          <a:p>
            <a:r>
              <a:rPr lang="da-DK" dirty="0" smtClean="0"/>
              <a:t>Test </a:t>
            </a:r>
            <a:r>
              <a:rPr lang="da-DK" dirty="0" err="1" smtClean="0"/>
              <a:t>Centre/Laboratory</a:t>
            </a:r>
            <a:r>
              <a:rPr lang="da-DK" dirty="0" smtClean="0"/>
              <a:t> Manual</a:t>
            </a:r>
          </a:p>
          <a:p>
            <a:endParaRPr lang="da-DK" dirty="0" smtClean="0"/>
          </a:p>
          <a:p>
            <a:r>
              <a:rPr lang="da-DK" b="1" dirty="0" smtClean="0"/>
              <a:t>3. VERIFICATION PROCESSES</a:t>
            </a:r>
            <a:r>
              <a:rPr lang="da-DK" dirty="0" smtClean="0"/>
              <a:t>:</a:t>
            </a:r>
          </a:p>
          <a:p>
            <a:r>
              <a:rPr lang="da-DK" dirty="0" err="1" smtClean="0"/>
              <a:t>Quick</a:t>
            </a:r>
            <a:r>
              <a:rPr lang="da-DK" dirty="0" smtClean="0"/>
              <a:t> scan </a:t>
            </a:r>
            <a:r>
              <a:rPr lang="da-DK" dirty="0" err="1" smtClean="0"/>
              <a:t>report</a:t>
            </a:r>
            <a:r>
              <a:rPr lang="da-DK" dirty="0" smtClean="0"/>
              <a:t> (</a:t>
            </a:r>
            <a:r>
              <a:rPr lang="da-DK" dirty="0" err="1" smtClean="0"/>
              <a:t>product</a:t>
            </a:r>
            <a:r>
              <a:rPr lang="da-DK" dirty="0" smtClean="0"/>
              <a:t>)</a:t>
            </a:r>
          </a:p>
          <a:p>
            <a:r>
              <a:rPr lang="da-DK" dirty="0" err="1" smtClean="0"/>
              <a:t>Verification</a:t>
            </a:r>
            <a:r>
              <a:rPr lang="da-DK" dirty="0" smtClean="0"/>
              <a:t> </a:t>
            </a:r>
            <a:r>
              <a:rPr lang="da-DK" dirty="0" err="1" smtClean="0"/>
              <a:t>contract</a:t>
            </a:r>
            <a:r>
              <a:rPr lang="da-DK" dirty="0" smtClean="0"/>
              <a:t> (</a:t>
            </a:r>
            <a:r>
              <a:rPr lang="da-DK" dirty="0" err="1" smtClean="0"/>
              <a:t>product</a:t>
            </a:r>
            <a:r>
              <a:rPr lang="da-DK" dirty="0" smtClean="0"/>
              <a:t>)</a:t>
            </a:r>
          </a:p>
          <a:p>
            <a:r>
              <a:rPr lang="da-DK" dirty="0" err="1" smtClean="0"/>
              <a:t>Verification</a:t>
            </a:r>
            <a:r>
              <a:rPr lang="da-DK" dirty="0" smtClean="0"/>
              <a:t> </a:t>
            </a:r>
            <a:r>
              <a:rPr lang="da-DK" dirty="0" err="1" smtClean="0"/>
              <a:t>protocol</a:t>
            </a:r>
            <a:r>
              <a:rPr lang="da-DK" dirty="0" smtClean="0"/>
              <a:t> (</a:t>
            </a:r>
            <a:r>
              <a:rPr lang="da-DK" dirty="0" err="1" smtClean="0"/>
              <a:t>application</a:t>
            </a:r>
            <a:r>
              <a:rPr lang="da-DK" dirty="0" smtClean="0"/>
              <a:t>)</a:t>
            </a:r>
          </a:p>
          <a:p>
            <a:r>
              <a:rPr lang="da-DK" dirty="0" smtClean="0"/>
              <a:t>Test plan (</a:t>
            </a:r>
            <a:r>
              <a:rPr lang="da-DK" dirty="0" err="1" smtClean="0"/>
              <a:t>product</a:t>
            </a:r>
            <a:r>
              <a:rPr lang="da-DK" dirty="0" smtClean="0"/>
              <a:t>)</a:t>
            </a:r>
          </a:p>
          <a:p>
            <a:r>
              <a:rPr lang="da-DK" dirty="0" smtClean="0"/>
              <a:t>Test </a:t>
            </a:r>
            <a:r>
              <a:rPr lang="da-DK" dirty="0" err="1" smtClean="0"/>
              <a:t>report</a:t>
            </a:r>
            <a:r>
              <a:rPr lang="da-DK" dirty="0" smtClean="0"/>
              <a:t> (</a:t>
            </a:r>
            <a:r>
              <a:rPr lang="da-DK" dirty="0" err="1" smtClean="0"/>
              <a:t>product</a:t>
            </a:r>
            <a:r>
              <a:rPr lang="da-DK" dirty="0" smtClean="0"/>
              <a:t>)</a:t>
            </a:r>
          </a:p>
          <a:p>
            <a:r>
              <a:rPr lang="da-DK" dirty="0" err="1" smtClean="0"/>
              <a:t>Verification</a:t>
            </a:r>
            <a:r>
              <a:rPr lang="da-DK" dirty="0" smtClean="0"/>
              <a:t> </a:t>
            </a:r>
            <a:r>
              <a:rPr lang="da-DK" dirty="0" err="1" smtClean="0"/>
              <a:t>report</a:t>
            </a:r>
            <a:r>
              <a:rPr lang="da-DK" dirty="0" smtClean="0"/>
              <a:t>, </a:t>
            </a:r>
            <a:r>
              <a:rPr lang="da-DK" dirty="0" err="1" smtClean="0"/>
              <a:t>review</a:t>
            </a:r>
            <a:r>
              <a:rPr lang="da-DK" dirty="0" smtClean="0"/>
              <a:t>, statement (</a:t>
            </a:r>
            <a:r>
              <a:rPr lang="da-DK" dirty="0" err="1" smtClean="0"/>
              <a:t>Application/product</a:t>
            </a:r>
            <a:r>
              <a:rPr lang="da-DK" dirty="0" smtClean="0"/>
              <a:t>)</a:t>
            </a:r>
          </a:p>
          <a:p>
            <a:endParaRPr lang="da-DK" dirty="0" smtClean="0"/>
          </a:p>
          <a:p>
            <a:endParaRPr lang="en-US" dirty="0"/>
          </a:p>
        </p:txBody>
      </p:sp>
      <p:pic>
        <p:nvPicPr>
          <p:cNvPr id="4" name="Picture 3"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DANETV Test center organisation - </a:t>
            </a:r>
            <a:r>
              <a:rPr lang="da-DK" dirty="0" err="1" smtClean="0"/>
              <a:t>responsbilities</a:t>
            </a:r>
            <a:endParaRPr lang="en-US" dirty="0"/>
          </a:p>
        </p:txBody>
      </p:sp>
      <p:graphicFrame>
        <p:nvGraphicFramePr>
          <p:cNvPr id="4" name="Content Placeholder 3"/>
          <p:cNvGraphicFramePr>
            <a:graphicFrameLocks noGrp="1" noChangeAspect="1"/>
          </p:cNvGraphicFramePr>
          <p:nvPr>
            <p:ph idx="1"/>
          </p:nvPr>
        </p:nvGraphicFramePr>
        <p:xfrm>
          <a:off x="572989" y="1006306"/>
          <a:ext cx="8213853" cy="5565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an etv cmyk.jpg"/>
          <p:cNvPicPr>
            <a:picLocks noChangeAspect="1"/>
          </p:cNvPicPr>
          <p:nvPr/>
        </p:nvPicPr>
        <p:blipFill>
          <a:blip r:embed="rId6"/>
          <a:stretch>
            <a:fillRect/>
          </a:stretch>
        </p:blipFill>
        <p:spPr>
          <a:xfrm>
            <a:off x="8095168" y="-24"/>
            <a:ext cx="905988" cy="581558"/>
          </a:xfrm>
          <a:prstGeom prst="rect">
            <a:avLst/>
          </a:prstGeom>
        </p:spPr>
      </p:pic>
      <p:sp>
        <p:nvSpPr>
          <p:cNvPr id="6" name="TextBox 5"/>
          <p:cNvSpPr txBox="1"/>
          <p:nvPr/>
        </p:nvSpPr>
        <p:spPr>
          <a:xfrm>
            <a:off x="214282" y="928670"/>
            <a:ext cx="2928958" cy="707886"/>
          </a:xfrm>
          <a:prstGeom prst="rect">
            <a:avLst/>
          </a:prstGeom>
          <a:noFill/>
        </p:spPr>
        <p:txBody>
          <a:bodyPr wrap="square" rtlCol="0">
            <a:spAutoFit/>
          </a:bodyPr>
          <a:lstStyle/>
          <a:p>
            <a:r>
              <a:rPr lang="da-DK" b="1" dirty="0" smtClean="0"/>
              <a:t>1. Test Centre</a:t>
            </a:r>
          </a:p>
          <a:p>
            <a:r>
              <a:rPr lang="da-DK" b="1" dirty="0" smtClean="0"/>
              <a:t>    </a:t>
            </a:r>
            <a:r>
              <a:rPr lang="da-DK" b="1" dirty="0" err="1" smtClean="0"/>
              <a:t>Quality</a:t>
            </a:r>
            <a:r>
              <a:rPr lang="da-DK" b="1" dirty="0" smtClean="0"/>
              <a:t> Manual</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Test centre – Water </a:t>
            </a:r>
            <a:r>
              <a:rPr lang="da-DK" dirty="0" err="1" smtClean="0"/>
              <a:t>treatment</a:t>
            </a:r>
            <a:r>
              <a:rPr lang="da-DK" dirty="0" smtClean="0"/>
              <a:t> and </a:t>
            </a:r>
            <a:r>
              <a:rPr lang="da-DK" dirty="0" err="1" smtClean="0"/>
              <a:t>monitoring</a:t>
            </a:r>
            <a:endParaRPr lang="en-US" dirty="0"/>
          </a:p>
        </p:txBody>
      </p:sp>
      <p:graphicFrame>
        <p:nvGraphicFramePr>
          <p:cNvPr id="4" name="Content Placeholder 3"/>
          <p:cNvGraphicFramePr>
            <a:graphicFrameLocks noGrp="1"/>
          </p:cNvGraphicFramePr>
          <p:nvPr>
            <p:ph idx="1"/>
          </p:nvPr>
        </p:nvGraphicFramePr>
        <p:xfrm>
          <a:off x="679454" y="1928802"/>
          <a:ext cx="7607322" cy="1813250"/>
        </p:xfrm>
        <a:graphic>
          <a:graphicData uri="http://schemas.openxmlformats.org/drawingml/2006/table">
            <a:tbl>
              <a:tblPr firstRow="1" bandRow="1">
                <a:tableStyleId>{5C22544A-7EE6-4342-B048-85BDC9FD1C3A}</a:tableStyleId>
              </a:tblPr>
              <a:tblGrid>
                <a:gridCol w="3204874"/>
                <a:gridCol w="2191314"/>
                <a:gridCol w="2211134"/>
              </a:tblGrid>
              <a:tr h="244802">
                <a:tc>
                  <a:txBody>
                    <a:bodyPr/>
                    <a:lstStyle/>
                    <a:p>
                      <a:endParaRPr lang="en-US" dirty="0"/>
                    </a:p>
                  </a:txBody>
                  <a:tcPr>
                    <a:solidFill>
                      <a:schemeClr val="accent2">
                        <a:lumMod val="40000"/>
                        <a:lumOff val="60000"/>
                      </a:schemeClr>
                    </a:solidFill>
                  </a:tcPr>
                </a:tc>
                <a:tc>
                  <a:txBody>
                    <a:bodyPr/>
                    <a:lstStyle/>
                    <a:p>
                      <a:r>
                        <a:rPr lang="da-DK" dirty="0" err="1" smtClean="0"/>
                        <a:t>Responsible</a:t>
                      </a:r>
                      <a:endParaRPr lang="en-US" dirty="0"/>
                    </a:p>
                  </a:txBody>
                  <a:tcPr>
                    <a:solidFill>
                      <a:schemeClr val="accent2">
                        <a:lumMod val="40000"/>
                        <a:lumOff val="60000"/>
                      </a:schemeClr>
                    </a:solidFill>
                  </a:tcPr>
                </a:tc>
                <a:tc>
                  <a:txBody>
                    <a:bodyPr/>
                    <a:lstStyle/>
                    <a:p>
                      <a:r>
                        <a:rPr lang="da-DK" dirty="0" err="1" smtClean="0"/>
                        <a:t>Function</a:t>
                      </a:r>
                      <a:endParaRPr lang="en-US" dirty="0"/>
                    </a:p>
                  </a:txBody>
                  <a:tcPr>
                    <a:solidFill>
                      <a:schemeClr val="accent2">
                        <a:lumMod val="40000"/>
                        <a:lumOff val="60000"/>
                      </a:schemeClr>
                    </a:solidFill>
                  </a:tcPr>
                </a:tc>
              </a:tr>
              <a:tr h="705810">
                <a:tc>
                  <a:txBody>
                    <a:bodyPr/>
                    <a:lstStyle/>
                    <a:p>
                      <a:r>
                        <a:rPr lang="da-DK" dirty="0" smtClean="0"/>
                        <a:t>Test centre</a:t>
                      </a:r>
                      <a:endParaRPr lang="en-US" dirty="0"/>
                    </a:p>
                  </a:txBody>
                  <a:tcPr/>
                </a:tc>
                <a:tc>
                  <a:txBody>
                    <a:bodyPr/>
                    <a:lstStyle/>
                    <a:p>
                      <a:r>
                        <a:rPr lang="da-DK" dirty="0" smtClean="0"/>
                        <a:t>Name</a:t>
                      </a:r>
                      <a:endParaRPr lang="en-US" dirty="0"/>
                    </a:p>
                  </a:txBody>
                  <a:tcPr/>
                </a:tc>
                <a:tc>
                  <a:txBody>
                    <a:bodyPr/>
                    <a:lstStyle/>
                    <a:p>
                      <a:r>
                        <a:rPr lang="da-DK" dirty="0" smtClean="0"/>
                        <a:t>Centre manager </a:t>
                      </a:r>
                      <a:r>
                        <a:rPr lang="da-DK" dirty="0" err="1" smtClean="0"/>
                        <a:t>Quality</a:t>
                      </a:r>
                      <a:r>
                        <a:rPr lang="da-DK" dirty="0" smtClean="0"/>
                        <a:t> manager</a:t>
                      </a:r>
                      <a:endParaRPr lang="en-US" dirty="0"/>
                    </a:p>
                  </a:txBody>
                  <a:tcPr/>
                </a:tc>
              </a:tr>
              <a:tr h="370840">
                <a:tc>
                  <a:txBody>
                    <a:bodyPr/>
                    <a:lstStyle/>
                    <a:p>
                      <a:r>
                        <a:rPr lang="da-DK" dirty="0" err="1" smtClean="0"/>
                        <a:t>Verification</a:t>
                      </a:r>
                      <a:r>
                        <a:rPr lang="da-DK" dirty="0" smtClean="0"/>
                        <a:t> </a:t>
                      </a:r>
                      <a:r>
                        <a:rPr lang="da-DK" dirty="0" err="1" smtClean="0"/>
                        <a:t>sub-body</a:t>
                      </a:r>
                      <a:endParaRPr lang="en-US" dirty="0"/>
                    </a:p>
                  </a:txBody>
                  <a:tcPr/>
                </a:tc>
                <a:tc>
                  <a:txBody>
                    <a:bodyPr/>
                    <a:lstStyle/>
                    <a:p>
                      <a:r>
                        <a:rPr lang="da-DK" dirty="0" smtClean="0"/>
                        <a:t>Name</a:t>
                      </a:r>
                      <a:endParaRPr lang="en-US" dirty="0"/>
                    </a:p>
                  </a:txBody>
                  <a:tcPr/>
                </a:tc>
                <a:tc>
                  <a:txBody>
                    <a:bodyPr/>
                    <a:lstStyle/>
                    <a:p>
                      <a:r>
                        <a:rPr lang="da-DK" dirty="0" err="1" smtClean="0"/>
                        <a:t>Consultant</a:t>
                      </a:r>
                      <a:endParaRPr lang="en-US" dirty="0"/>
                    </a:p>
                  </a:txBody>
                  <a:tcPr/>
                </a:tc>
              </a:tr>
              <a:tr h="370840">
                <a:tc>
                  <a:txBody>
                    <a:bodyPr/>
                    <a:lstStyle/>
                    <a:p>
                      <a:r>
                        <a:rPr lang="da-DK" dirty="0" smtClean="0"/>
                        <a:t>Test </a:t>
                      </a:r>
                      <a:r>
                        <a:rPr lang="da-DK" dirty="0" err="1" smtClean="0"/>
                        <a:t>sub-body</a:t>
                      </a:r>
                      <a:endParaRPr lang="en-US" dirty="0"/>
                    </a:p>
                  </a:txBody>
                  <a:tcPr/>
                </a:tc>
                <a:tc>
                  <a:txBody>
                    <a:bodyPr/>
                    <a:lstStyle/>
                    <a:p>
                      <a:r>
                        <a:rPr lang="da-DK" dirty="0" smtClean="0"/>
                        <a:t>Name</a:t>
                      </a:r>
                      <a:endParaRPr lang="en-US" dirty="0"/>
                    </a:p>
                  </a:txBody>
                  <a:tcPr/>
                </a:tc>
                <a:tc>
                  <a:txBody>
                    <a:bodyPr/>
                    <a:lstStyle/>
                    <a:p>
                      <a:r>
                        <a:rPr lang="da-DK" dirty="0" err="1" smtClean="0"/>
                        <a:t>Engineer</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Verification</a:t>
            </a:r>
            <a:r>
              <a:rPr lang="da-DK" dirty="0" smtClean="0"/>
              <a:t> operation – </a:t>
            </a:r>
            <a:r>
              <a:rPr lang="da-DK" dirty="0" err="1" smtClean="0"/>
              <a:t>Figure</a:t>
            </a:r>
            <a:r>
              <a:rPr lang="da-DK" dirty="0" smtClean="0"/>
              <a:t> 3</a:t>
            </a:r>
            <a:endParaRPr lang="en-US" dirty="0"/>
          </a:p>
        </p:txBody>
      </p:sp>
      <p:pic>
        <p:nvPicPr>
          <p:cNvPr id="4" name="Content Placeholder 3"/>
          <p:cNvPicPr>
            <a:picLocks noGrp="1"/>
          </p:cNvPicPr>
          <p:nvPr>
            <p:ph idx="1"/>
          </p:nvPr>
        </p:nvPicPr>
        <p:blipFill>
          <a:blip r:embed="rId2"/>
          <a:srcRect/>
          <a:stretch>
            <a:fillRect/>
          </a:stretch>
        </p:blipFill>
        <p:spPr bwMode="auto">
          <a:xfrm>
            <a:off x="107950" y="1214422"/>
            <a:ext cx="8928100" cy="3478822"/>
          </a:xfrm>
          <a:prstGeom prst="rect">
            <a:avLst/>
          </a:prstGeom>
          <a:noFill/>
          <a:ln w="9525">
            <a:noFill/>
            <a:miter lim="800000"/>
            <a:headEnd/>
            <a:tailEnd/>
          </a:ln>
        </p:spPr>
      </p:pic>
      <p:pic>
        <p:nvPicPr>
          <p:cNvPr id="5" name="Picture 4" descr="dan etv cmyk.jpg"/>
          <p:cNvPicPr>
            <a:picLocks noChangeAspect="1"/>
          </p:cNvPicPr>
          <p:nvPr/>
        </p:nvPicPr>
        <p:blipFill>
          <a:blip r:embed="rId3"/>
          <a:stretch>
            <a:fillRect/>
          </a:stretch>
        </p:blipFill>
        <p:spPr>
          <a:xfrm>
            <a:off x="8095168" y="-24"/>
            <a:ext cx="905988" cy="581558"/>
          </a:xfrm>
          <a:prstGeom prst="rect">
            <a:avLst/>
          </a:prstGeom>
        </p:spPr>
      </p:pic>
      <p:sp>
        <p:nvSpPr>
          <p:cNvPr id="6" name="Rounded Rectangle 5"/>
          <p:cNvSpPr/>
          <p:nvPr/>
        </p:nvSpPr>
        <p:spPr bwMode="auto">
          <a:xfrm>
            <a:off x="714348" y="5072074"/>
            <a:ext cx="7643866" cy="1071570"/>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err="1" smtClean="0">
                <a:ln>
                  <a:noFill/>
                </a:ln>
                <a:solidFill>
                  <a:schemeClr val="bg1"/>
                </a:solidFill>
                <a:effectLst/>
                <a:latin typeface="Verdana" pitchFamily="34" charset="0"/>
              </a:rPr>
              <a:t>Verification</a:t>
            </a:r>
            <a:r>
              <a:rPr kumimoji="0" lang="da-DK" sz="1800" b="0" i="0" u="none" strike="noStrike" cap="none" normalizeH="0" baseline="0" dirty="0" smtClean="0">
                <a:ln>
                  <a:noFill/>
                </a:ln>
                <a:solidFill>
                  <a:schemeClr val="bg1"/>
                </a:solidFill>
                <a:effectLst/>
                <a:latin typeface="Verdana" pitchFamily="34" charset="0"/>
              </a:rPr>
              <a:t> </a:t>
            </a:r>
            <a:r>
              <a:rPr kumimoji="0" lang="da-DK" sz="1800" b="0" i="0" u="none" strike="noStrike" cap="none" normalizeH="0" baseline="0" dirty="0" err="1" smtClean="0">
                <a:ln>
                  <a:noFill/>
                </a:ln>
                <a:solidFill>
                  <a:schemeClr val="bg1"/>
                </a:solidFill>
                <a:effectLst/>
                <a:latin typeface="Verdana" pitchFamily="34" charset="0"/>
              </a:rPr>
              <a:t>protocol</a:t>
            </a:r>
            <a:r>
              <a:rPr kumimoji="0" lang="da-DK" sz="1800" b="0" i="0" u="none" strike="noStrike" cap="none" normalizeH="0" baseline="0" dirty="0" smtClean="0">
                <a:ln>
                  <a:noFill/>
                </a:ln>
                <a:solidFill>
                  <a:schemeClr val="bg1"/>
                </a:solidFill>
                <a:effectLst/>
                <a:latin typeface="Verdana" pitchFamily="34" charset="0"/>
              </a:rPr>
              <a:t> and </a:t>
            </a:r>
            <a:r>
              <a:rPr kumimoji="0" lang="da-DK" sz="1800" b="0" i="0" u="none" strike="noStrike" cap="none" normalizeH="0" baseline="0" dirty="0" err="1" smtClean="0">
                <a:ln>
                  <a:noFill/>
                </a:ln>
                <a:solidFill>
                  <a:schemeClr val="bg1"/>
                </a:solidFill>
                <a:effectLst/>
                <a:latin typeface="Verdana" pitchFamily="34" charset="0"/>
              </a:rPr>
              <a:t>report</a:t>
            </a:r>
            <a:r>
              <a:rPr kumimoji="0" lang="da-DK" sz="1800" b="0" i="0" u="none" strike="noStrike" cap="none" normalizeH="0" baseline="0" dirty="0" smtClean="0">
                <a:ln>
                  <a:noFill/>
                </a:ln>
                <a:solidFill>
                  <a:schemeClr val="bg1"/>
                </a:solidFill>
                <a:effectLst/>
                <a:latin typeface="Verdana" pitchFamily="34" charset="0"/>
              </a:rPr>
              <a:t> -  </a:t>
            </a:r>
            <a:r>
              <a:rPr kumimoji="0" lang="da-DK" sz="1800" b="0" i="0" u="none" strike="noStrike" cap="none" normalizeH="0" baseline="0" dirty="0" err="1" smtClean="0">
                <a:ln>
                  <a:noFill/>
                </a:ln>
                <a:solidFill>
                  <a:schemeClr val="bg1"/>
                </a:solidFill>
                <a:effectLst/>
                <a:latin typeface="Verdana" pitchFamily="34" charset="0"/>
              </a:rPr>
              <a:t>product</a:t>
            </a:r>
            <a:r>
              <a:rPr kumimoji="0" lang="da-DK" sz="1800" b="0" i="0" u="none" strike="noStrike" cap="none" normalizeH="0" baseline="0" dirty="0" smtClean="0">
                <a:ln>
                  <a:noFill/>
                </a:ln>
                <a:solidFill>
                  <a:schemeClr val="bg1"/>
                </a:solidFill>
                <a:effectLst/>
                <a:latin typeface="Verdana" pitchFamily="34" charset="0"/>
              </a:rPr>
              <a:t> </a:t>
            </a:r>
            <a:r>
              <a:rPr kumimoji="0" lang="da-DK" sz="1800" b="0" i="0" u="none" strike="noStrike" cap="none" normalizeH="0" baseline="0" dirty="0" err="1" smtClean="0">
                <a:ln>
                  <a:noFill/>
                </a:ln>
                <a:solidFill>
                  <a:schemeClr val="bg1"/>
                </a:solidFill>
                <a:effectLst/>
                <a:latin typeface="Verdana" pitchFamily="34" charset="0"/>
              </a:rPr>
              <a:t>or</a:t>
            </a:r>
            <a:r>
              <a:rPr kumimoji="0" lang="da-DK" sz="1800" b="0" i="0" u="none" strike="noStrike" cap="none" normalizeH="0" baseline="0" dirty="0" smtClean="0">
                <a:ln>
                  <a:noFill/>
                </a:ln>
                <a:solidFill>
                  <a:schemeClr val="bg1"/>
                </a:solidFill>
                <a:effectLst/>
                <a:latin typeface="Verdana" pitchFamily="34" charset="0"/>
              </a:rPr>
              <a:t> </a:t>
            </a:r>
            <a:r>
              <a:rPr kumimoji="0" lang="da-DK" sz="1800" b="0" i="0" u="none" strike="noStrike" cap="none" normalizeH="0" baseline="0" dirty="0" err="1" smtClean="0">
                <a:ln>
                  <a:noFill/>
                </a:ln>
                <a:solidFill>
                  <a:schemeClr val="bg1"/>
                </a:solidFill>
                <a:effectLst/>
                <a:latin typeface="Verdana" pitchFamily="34" charset="0"/>
              </a:rPr>
              <a:t>group</a:t>
            </a:r>
            <a:r>
              <a:rPr kumimoji="0" lang="da-DK" sz="1800" b="0" i="0" u="none" strike="noStrike" cap="none" normalizeH="0" baseline="0" dirty="0" smtClean="0">
                <a:ln>
                  <a:noFill/>
                </a:ln>
                <a:solidFill>
                  <a:schemeClr val="bg1"/>
                </a:solidFill>
                <a:effectLst/>
                <a:latin typeface="Verdana" pitchFamily="34" charset="0"/>
              </a:rPr>
              <a:t> of </a:t>
            </a:r>
            <a:r>
              <a:rPr kumimoji="0" lang="da-DK" sz="1800" b="0" i="0" u="none" strike="noStrike" cap="none" normalizeH="0" baseline="0" dirty="0" err="1" smtClean="0">
                <a:ln>
                  <a:noFill/>
                </a:ln>
                <a:solidFill>
                  <a:schemeClr val="bg1"/>
                </a:solidFill>
                <a:effectLst/>
                <a:latin typeface="Verdana" pitchFamily="34" charset="0"/>
              </a:rPr>
              <a:t>products</a:t>
            </a:r>
            <a:endParaRPr kumimoji="0" lang="da-DK" sz="1800" b="0" i="0" u="none" strike="noStrike" cap="none" normalizeH="0" baseline="0" dirty="0" smtClean="0">
              <a:ln>
                <a:noFill/>
              </a:ln>
              <a:solidFill>
                <a:schemeClr val="bg1"/>
              </a:solidFill>
              <a:effectLst/>
              <a:latin typeface="Verdan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da-DK" sz="1600" dirty="0" smtClean="0"/>
          </a:p>
          <a:p>
            <a:pPr marL="0" marR="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dirty="0" smtClean="0">
                <a:ln>
                  <a:noFill/>
                </a:ln>
                <a:solidFill>
                  <a:schemeClr val="bg1"/>
                </a:solidFill>
                <a:effectLst/>
                <a:latin typeface="Verdana" pitchFamily="34" charset="0"/>
              </a:rPr>
              <a:t>Test </a:t>
            </a:r>
            <a:r>
              <a:rPr kumimoji="0" lang="da-DK" sz="1800" b="0" i="0" u="none" strike="noStrike" cap="none" normalizeH="0" baseline="0" dirty="0" err="1" smtClean="0">
                <a:ln>
                  <a:noFill/>
                </a:ln>
                <a:solidFill>
                  <a:schemeClr val="bg1"/>
                </a:solidFill>
                <a:effectLst/>
                <a:latin typeface="Verdana" pitchFamily="34" charset="0"/>
              </a:rPr>
              <a:t>documents</a:t>
            </a:r>
            <a:r>
              <a:rPr kumimoji="0" lang="da-DK" sz="1800" b="0" i="0" u="none" strike="noStrike" cap="none" normalizeH="0" baseline="0" dirty="0" smtClean="0">
                <a:ln>
                  <a:noFill/>
                </a:ln>
                <a:solidFill>
                  <a:schemeClr val="bg1"/>
                </a:solidFill>
                <a:effectLst/>
                <a:latin typeface="Verdana" pitchFamily="34" charset="0"/>
              </a:rPr>
              <a:t> – </a:t>
            </a:r>
            <a:r>
              <a:rPr lang="da-DK" sz="1800" dirty="0" err="1" smtClean="0"/>
              <a:t>one</a:t>
            </a:r>
            <a:r>
              <a:rPr lang="da-DK" sz="1800" dirty="0" smtClean="0"/>
              <a:t> </a:t>
            </a:r>
            <a:r>
              <a:rPr lang="da-DK" sz="1800" dirty="0" err="1" smtClean="0"/>
              <a:t>product</a:t>
            </a:r>
            <a:endParaRPr kumimoji="0" lang="en-US" sz="1800" b="0" i="0" u="none" strike="noStrike" cap="none" normalizeH="0" baseline="0" dirty="0" smtClean="0">
              <a:ln>
                <a:noFill/>
              </a:ln>
              <a:solidFill>
                <a:schemeClr val="bg1"/>
              </a:solidFill>
              <a:effectLst/>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Templates</a:t>
            </a:r>
            <a:r>
              <a:rPr lang="da-DK" dirty="0" smtClean="0"/>
              <a:t> for </a:t>
            </a:r>
            <a:r>
              <a:rPr lang="da-DK" dirty="0" err="1" smtClean="0"/>
              <a:t>verification</a:t>
            </a:r>
            <a:r>
              <a:rPr lang="da-DK" dirty="0" smtClean="0"/>
              <a:t> - </a:t>
            </a:r>
            <a:r>
              <a:rPr lang="da-DK" dirty="0" err="1" smtClean="0"/>
              <a:t>Appendices</a:t>
            </a:r>
            <a:endParaRPr lang="en-US" dirty="0"/>
          </a:p>
        </p:txBody>
      </p:sp>
      <p:graphicFrame>
        <p:nvGraphicFramePr>
          <p:cNvPr id="4" name="Content Placeholder 3"/>
          <p:cNvGraphicFramePr>
            <a:graphicFrameLocks noGrp="1"/>
          </p:cNvGraphicFramePr>
          <p:nvPr>
            <p:ph idx="1"/>
          </p:nvPr>
        </p:nvGraphicFramePr>
        <p:xfrm>
          <a:off x="107950" y="1235728"/>
          <a:ext cx="8928100" cy="4765040"/>
        </p:xfrm>
        <a:graphic>
          <a:graphicData uri="http://schemas.openxmlformats.org/drawingml/2006/table">
            <a:tbl>
              <a:tblPr firstRow="1" bandRow="1">
                <a:tableStyleId>{5C22544A-7EE6-4342-B048-85BDC9FD1C3A}</a:tableStyleId>
              </a:tblPr>
              <a:tblGrid>
                <a:gridCol w="2232025"/>
                <a:gridCol w="2232025"/>
                <a:gridCol w="2232025"/>
                <a:gridCol w="2232025"/>
              </a:tblGrid>
              <a:tr h="370840">
                <a:tc>
                  <a:txBody>
                    <a:bodyPr/>
                    <a:lstStyle/>
                    <a:p>
                      <a:r>
                        <a:rPr lang="da-DK" dirty="0" err="1" smtClean="0"/>
                        <a:t>Template</a:t>
                      </a:r>
                      <a:endParaRPr lang="en-US" dirty="0"/>
                    </a:p>
                  </a:txBody>
                  <a:tcPr>
                    <a:solidFill>
                      <a:srgbClr val="0070C0"/>
                    </a:solidFill>
                  </a:tcPr>
                </a:tc>
                <a:tc>
                  <a:txBody>
                    <a:bodyPr/>
                    <a:lstStyle/>
                    <a:p>
                      <a:r>
                        <a:rPr lang="da-DK" dirty="0" smtClean="0"/>
                        <a:t>Test center </a:t>
                      </a:r>
                      <a:r>
                        <a:rPr lang="da-DK" dirty="0" err="1" smtClean="0"/>
                        <a:t>level</a:t>
                      </a:r>
                      <a:r>
                        <a:rPr lang="da-DK" dirty="0" smtClean="0"/>
                        <a:t> </a:t>
                      </a:r>
                      <a:r>
                        <a:rPr lang="da-DK" dirty="0" err="1" smtClean="0"/>
                        <a:t>document</a:t>
                      </a:r>
                      <a:endParaRPr lang="en-US" dirty="0"/>
                    </a:p>
                  </a:txBody>
                  <a:tcPr>
                    <a:solidFill>
                      <a:srgbClr val="0070C0"/>
                    </a:solidFill>
                  </a:tcPr>
                </a:tc>
                <a:tc>
                  <a:txBody>
                    <a:bodyPr/>
                    <a:lstStyle/>
                    <a:p>
                      <a:r>
                        <a:rPr lang="da-DK" dirty="0" err="1" smtClean="0"/>
                        <a:t>Product</a:t>
                      </a:r>
                      <a:r>
                        <a:rPr lang="da-DK" dirty="0" smtClean="0"/>
                        <a:t> </a:t>
                      </a:r>
                      <a:r>
                        <a:rPr lang="da-DK" dirty="0" err="1" smtClean="0"/>
                        <a:t>group</a:t>
                      </a:r>
                      <a:r>
                        <a:rPr lang="da-DK" baseline="0" dirty="0" smtClean="0"/>
                        <a:t> </a:t>
                      </a:r>
                      <a:r>
                        <a:rPr lang="da-DK" baseline="0" dirty="0" err="1" smtClean="0"/>
                        <a:t>level</a:t>
                      </a:r>
                      <a:r>
                        <a:rPr lang="da-DK" baseline="0" dirty="0" smtClean="0"/>
                        <a:t> </a:t>
                      </a:r>
                      <a:r>
                        <a:rPr lang="da-DK" baseline="0" dirty="0" err="1" smtClean="0"/>
                        <a:t>document</a:t>
                      </a:r>
                      <a:endParaRPr lang="en-US" dirty="0"/>
                    </a:p>
                  </a:txBody>
                  <a:tcPr>
                    <a:solidFill>
                      <a:srgbClr val="0070C0"/>
                    </a:solidFill>
                  </a:tcPr>
                </a:tc>
                <a:tc>
                  <a:txBody>
                    <a:bodyPr/>
                    <a:lstStyle/>
                    <a:p>
                      <a:r>
                        <a:rPr lang="da-DK" dirty="0" err="1" smtClean="0"/>
                        <a:t>Product</a:t>
                      </a:r>
                      <a:r>
                        <a:rPr lang="da-DK" dirty="0" smtClean="0"/>
                        <a:t> </a:t>
                      </a:r>
                      <a:r>
                        <a:rPr lang="da-DK" dirty="0" err="1" smtClean="0"/>
                        <a:t>level</a:t>
                      </a:r>
                      <a:r>
                        <a:rPr lang="da-DK" dirty="0" smtClean="0"/>
                        <a:t> </a:t>
                      </a:r>
                      <a:r>
                        <a:rPr lang="da-DK" dirty="0" err="1" smtClean="0"/>
                        <a:t>document</a:t>
                      </a:r>
                      <a:endParaRPr lang="en-US" dirty="0"/>
                    </a:p>
                  </a:txBody>
                  <a:tcPr>
                    <a:solidFill>
                      <a:srgbClr val="0070C0"/>
                    </a:solidFill>
                  </a:tcPr>
                </a:tc>
              </a:tr>
              <a:tr h="370840">
                <a:tc>
                  <a:txBody>
                    <a:bodyPr/>
                    <a:lstStyle/>
                    <a:p>
                      <a:r>
                        <a:rPr lang="da-DK" i="1" dirty="0" smtClean="0">
                          <a:solidFill>
                            <a:schemeClr val="bg1"/>
                          </a:solidFill>
                        </a:rPr>
                        <a:t>Test center </a:t>
                      </a:r>
                      <a:r>
                        <a:rPr lang="da-DK" i="1" dirty="0" err="1" smtClean="0">
                          <a:solidFill>
                            <a:schemeClr val="bg1"/>
                          </a:solidFill>
                        </a:rPr>
                        <a:t>quality</a:t>
                      </a:r>
                      <a:r>
                        <a:rPr lang="da-DK" i="1" dirty="0" smtClean="0">
                          <a:solidFill>
                            <a:schemeClr val="bg1"/>
                          </a:solidFill>
                        </a:rPr>
                        <a:t> manual</a:t>
                      </a:r>
                      <a:endParaRPr lang="en-US" i="1" dirty="0">
                        <a:solidFill>
                          <a:schemeClr val="bg1"/>
                        </a:solidFill>
                      </a:endParaRPr>
                    </a:p>
                  </a:txBody>
                  <a:tcPr>
                    <a:solidFill>
                      <a:schemeClr val="accent6">
                        <a:lumMod val="75000"/>
                      </a:schemeClr>
                    </a:solidFill>
                  </a:tcPr>
                </a:tc>
                <a:tc>
                  <a:txBody>
                    <a:bodyPr/>
                    <a:lstStyle/>
                    <a:p>
                      <a:pPr algn="ctr"/>
                      <a:r>
                        <a:rPr lang="da-DK" dirty="0" smtClean="0">
                          <a:solidFill>
                            <a:schemeClr val="bg1"/>
                          </a:solidFill>
                        </a:rPr>
                        <a:t>Test center</a:t>
                      </a:r>
                      <a:r>
                        <a:rPr lang="da-DK" baseline="0" dirty="0" smtClean="0">
                          <a:solidFill>
                            <a:schemeClr val="bg1"/>
                          </a:solidFill>
                        </a:rPr>
                        <a:t> </a:t>
                      </a:r>
                      <a:r>
                        <a:rPr lang="da-DK" baseline="0" dirty="0" err="1" smtClean="0">
                          <a:solidFill>
                            <a:schemeClr val="bg1"/>
                          </a:solidFill>
                        </a:rPr>
                        <a:t>quality</a:t>
                      </a:r>
                      <a:r>
                        <a:rPr lang="da-DK" baseline="0" dirty="0" smtClean="0">
                          <a:solidFill>
                            <a:schemeClr val="bg1"/>
                          </a:solidFill>
                        </a:rPr>
                        <a:t> manual</a:t>
                      </a: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endParaRPr lang="en-US" dirty="0">
                        <a:solidFill>
                          <a:schemeClr val="bg1"/>
                        </a:solidFill>
                      </a:endParaRPr>
                    </a:p>
                  </a:txBody>
                  <a:tcPr>
                    <a:solidFill>
                      <a:schemeClr val="accent6">
                        <a:lumMod val="75000"/>
                      </a:schemeClr>
                    </a:solidFill>
                  </a:tcPr>
                </a:tc>
              </a:tr>
              <a:tr h="370840">
                <a:tc>
                  <a:txBody>
                    <a:bodyPr/>
                    <a:lstStyle/>
                    <a:p>
                      <a:r>
                        <a:rPr lang="da-DK" i="1" dirty="0" err="1" smtClean="0">
                          <a:solidFill>
                            <a:schemeClr val="bg1"/>
                          </a:solidFill>
                        </a:rPr>
                        <a:t>Quick</a:t>
                      </a:r>
                      <a:r>
                        <a:rPr lang="da-DK" i="1" dirty="0" smtClean="0">
                          <a:solidFill>
                            <a:schemeClr val="bg1"/>
                          </a:solidFill>
                        </a:rPr>
                        <a:t> scan </a:t>
                      </a:r>
                      <a:r>
                        <a:rPr lang="da-DK" i="1" dirty="0" err="1" smtClean="0">
                          <a:solidFill>
                            <a:schemeClr val="bg1"/>
                          </a:solidFill>
                        </a:rPr>
                        <a:t>report</a:t>
                      </a:r>
                      <a:endParaRPr lang="en-US" i="1" dirty="0">
                        <a:solidFill>
                          <a:schemeClr val="bg1"/>
                        </a:solidFill>
                      </a:endParaRPr>
                    </a:p>
                  </a:txBody>
                  <a:tcPr>
                    <a:solidFill>
                      <a:schemeClr val="accent6">
                        <a:lumMod val="75000"/>
                      </a:schemeClr>
                    </a:solidFill>
                  </a:tcPr>
                </a:tc>
                <a:tc>
                  <a:txBody>
                    <a:bodyPr/>
                    <a:lstStyle/>
                    <a:p>
                      <a:pPr algn="ctr"/>
                      <a:r>
                        <a:rPr lang="en-US" dirty="0" smtClean="0">
                          <a:solidFill>
                            <a:schemeClr val="bg1"/>
                          </a:solidFill>
                        </a:rPr>
                        <a:t>□</a:t>
                      </a: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txBody>
                  <a:tcPr>
                    <a:solidFill>
                      <a:schemeClr val="accent6">
                        <a:lumMod val="75000"/>
                      </a:schemeClr>
                    </a:solidFill>
                  </a:tcPr>
                </a:tc>
                <a:tc>
                  <a:txBody>
                    <a:bodyPr/>
                    <a:lstStyle/>
                    <a:p>
                      <a:pPr algn="ctr"/>
                      <a:r>
                        <a:rPr lang="da-DK" dirty="0" err="1" smtClean="0">
                          <a:solidFill>
                            <a:schemeClr val="bg1"/>
                          </a:solidFill>
                        </a:rPr>
                        <a:t>Quick</a:t>
                      </a:r>
                      <a:r>
                        <a:rPr lang="da-DK" baseline="0" dirty="0" smtClean="0">
                          <a:solidFill>
                            <a:schemeClr val="bg1"/>
                          </a:solidFill>
                        </a:rPr>
                        <a:t> scan</a:t>
                      </a:r>
                      <a:endParaRPr lang="en-US" dirty="0">
                        <a:solidFill>
                          <a:schemeClr val="bg1"/>
                        </a:solidFill>
                      </a:endParaRPr>
                    </a:p>
                  </a:txBody>
                  <a:tcPr>
                    <a:solidFill>
                      <a:schemeClr val="accent6">
                        <a:lumMod val="75000"/>
                      </a:schemeClr>
                    </a:solidFill>
                  </a:tcPr>
                </a:tc>
              </a:tr>
              <a:tr h="370840">
                <a:tc>
                  <a:txBody>
                    <a:bodyPr/>
                    <a:lstStyle/>
                    <a:p>
                      <a:r>
                        <a:rPr lang="da-DK" i="1" dirty="0" err="1" smtClean="0">
                          <a:solidFill>
                            <a:schemeClr val="bg1"/>
                          </a:solidFill>
                        </a:rPr>
                        <a:t>Contract</a:t>
                      </a:r>
                      <a:endParaRPr lang="en-US" i="1" dirty="0">
                        <a:solidFill>
                          <a:schemeClr val="bg1"/>
                        </a:solidFill>
                      </a:endParaRPr>
                    </a:p>
                  </a:txBody>
                  <a:tcPr>
                    <a:solidFill>
                      <a:schemeClr val="accent6">
                        <a:lumMod val="75000"/>
                      </a:schemeClr>
                    </a:solidFill>
                  </a:tcPr>
                </a:tc>
                <a:tc>
                  <a:txBody>
                    <a:bodyPr/>
                    <a:lstStyle/>
                    <a:p>
                      <a:pPr algn="ctr"/>
                      <a:r>
                        <a:rPr lang="en-US" smtClean="0">
                          <a:solidFill>
                            <a:schemeClr val="bg1"/>
                          </a:solidFill>
                        </a:rPr>
                        <a:t>□</a:t>
                      </a: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txBody>
                  <a:tcPr>
                    <a:solidFill>
                      <a:schemeClr val="accent6">
                        <a:lumMod val="75000"/>
                      </a:schemeClr>
                    </a:solidFill>
                  </a:tcPr>
                </a:tc>
                <a:tc>
                  <a:txBody>
                    <a:bodyPr/>
                    <a:lstStyle/>
                    <a:p>
                      <a:pPr algn="ctr"/>
                      <a:r>
                        <a:rPr lang="da-DK" dirty="0" err="1" smtClean="0">
                          <a:solidFill>
                            <a:schemeClr val="bg1"/>
                          </a:solidFill>
                        </a:rPr>
                        <a:t>Contract</a:t>
                      </a:r>
                      <a:endParaRPr lang="en-US" dirty="0">
                        <a:solidFill>
                          <a:schemeClr val="bg1"/>
                        </a:solidFill>
                      </a:endParaRPr>
                    </a:p>
                  </a:txBody>
                  <a:tcPr>
                    <a:solidFill>
                      <a:schemeClr val="accent6">
                        <a:lumMod val="75000"/>
                      </a:schemeClr>
                    </a:solidFill>
                  </a:tcPr>
                </a:tc>
              </a:tr>
              <a:tr h="370840">
                <a:tc>
                  <a:txBody>
                    <a:bodyPr/>
                    <a:lstStyle/>
                    <a:p>
                      <a:r>
                        <a:rPr lang="da-DK" i="1" dirty="0" err="1" smtClean="0">
                          <a:solidFill>
                            <a:schemeClr val="bg1"/>
                          </a:solidFill>
                        </a:rPr>
                        <a:t>Verification</a:t>
                      </a:r>
                      <a:r>
                        <a:rPr lang="da-DK" i="1" dirty="0" smtClean="0">
                          <a:solidFill>
                            <a:schemeClr val="bg1"/>
                          </a:solidFill>
                        </a:rPr>
                        <a:t> </a:t>
                      </a:r>
                      <a:r>
                        <a:rPr lang="da-DK" i="1" dirty="0" err="1" smtClean="0">
                          <a:solidFill>
                            <a:schemeClr val="bg1"/>
                          </a:solidFill>
                        </a:rPr>
                        <a:t>protocol</a:t>
                      </a:r>
                      <a:endParaRPr lang="da-DK" i="1" dirty="0" smtClean="0">
                        <a:solidFill>
                          <a:schemeClr val="bg1"/>
                        </a:solidFill>
                      </a:endParaRPr>
                    </a:p>
                    <a:p>
                      <a:r>
                        <a:rPr lang="da-DK" i="1" dirty="0" smtClean="0">
                          <a:solidFill>
                            <a:schemeClr val="bg1"/>
                          </a:solidFill>
                        </a:rPr>
                        <a:t>Test plan</a:t>
                      </a:r>
                    </a:p>
                  </a:txBody>
                  <a:tcPr>
                    <a:solidFill>
                      <a:schemeClr val="accent6">
                        <a:lumMod val="75000"/>
                      </a:schemeClr>
                    </a:solidFill>
                  </a:tcPr>
                </a:tc>
                <a:tc>
                  <a:txBody>
                    <a:bodyPr/>
                    <a:lstStyle/>
                    <a:p>
                      <a:pPr algn="ctr"/>
                      <a:r>
                        <a:rPr lang="en-US" smtClean="0">
                          <a:solidFill>
                            <a:schemeClr val="bg1"/>
                          </a:solidFill>
                        </a:rPr>
                        <a:t>□</a:t>
                      </a:r>
                      <a:endParaRPr lang="en-US" dirty="0">
                        <a:solidFill>
                          <a:schemeClr val="bg1"/>
                        </a:solidFill>
                      </a:endParaRPr>
                    </a:p>
                  </a:txBody>
                  <a:tcPr>
                    <a:solidFill>
                      <a:schemeClr val="accent6">
                        <a:lumMod val="75000"/>
                      </a:schemeClr>
                    </a:solidFill>
                  </a:tcPr>
                </a:tc>
                <a:tc>
                  <a:txBody>
                    <a:bodyPr/>
                    <a:lstStyle/>
                    <a:p>
                      <a:pPr algn="ctr"/>
                      <a:r>
                        <a:rPr lang="da-DK" dirty="0" smtClean="0">
                          <a:solidFill>
                            <a:schemeClr val="bg1"/>
                          </a:solidFill>
                        </a:rPr>
                        <a:t>Verifikation</a:t>
                      </a:r>
                      <a:r>
                        <a:rPr lang="da-DK" baseline="0" dirty="0" smtClean="0">
                          <a:solidFill>
                            <a:schemeClr val="bg1"/>
                          </a:solidFill>
                        </a:rPr>
                        <a:t> </a:t>
                      </a:r>
                      <a:r>
                        <a:rPr lang="da-DK" baseline="0" dirty="0" err="1" smtClean="0">
                          <a:solidFill>
                            <a:schemeClr val="bg1"/>
                          </a:solidFill>
                        </a:rPr>
                        <a:t>protocol</a:t>
                      </a:r>
                      <a:endParaRPr lang="da-DK"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endParaRPr lang="da-DK" dirty="0" smtClean="0">
                        <a:solidFill>
                          <a:schemeClr val="bg1"/>
                        </a:solidFill>
                      </a:endParaRPr>
                    </a:p>
                    <a:p>
                      <a:pPr algn="ctr"/>
                      <a:r>
                        <a:rPr lang="da-DK" dirty="0" smtClean="0">
                          <a:solidFill>
                            <a:schemeClr val="bg1"/>
                          </a:solidFill>
                        </a:rPr>
                        <a:t>Testplan</a:t>
                      </a:r>
                      <a:endParaRPr lang="en-US" dirty="0">
                        <a:solidFill>
                          <a:schemeClr val="bg1"/>
                        </a:solidFill>
                      </a:endParaRPr>
                    </a:p>
                  </a:txBody>
                  <a:tcPr>
                    <a:solidFill>
                      <a:schemeClr val="accent6">
                        <a:lumMod val="75000"/>
                      </a:schemeClr>
                    </a:solidFill>
                  </a:tcPr>
                </a:tc>
              </a:tr>
              <a:tr h="370840">
                <a:tc>
                  <a:txBody>
                    <a:bodyPr/>
                    <a:lstStyle/>
                    <a:p>
                      <a:r>
                        <a:rPr lang="da-DK" i="1" dirty="0" smtClean="0">
                          <a:solidFill>
                            <a:schemeClr val="bg1"/>
                          </a:solidFill>
                        </a:rPr>
                        <a:t>Test</a:t>
                      </a:r>
                      <a:r>
                        <a:rPr lang="da-DK" i="1" baseline="0" dirty="0" smtClean="0">
                          <a:solidFill>
                            <a:schemeClr val="bg1"/>
                          </a:solidFill>
                        </a:rPr>
                        <a:t> </a:t>
                      </a:r>
                      <a:r>
                        <a:rPr lang="da-DK" i="1" baseline="0" dirty="0" err="1" smtClean="0">
                          <a:solidFill>
                            <a:schemeClr val="bg1"/>
                          </a:solidFill>
                        </a:rPr>
                        <a:t>report</a:t>
                      </a:r>
                      <a:endParaRPr lang="da-DK" i="1" baseline="0" dirty="0" smtClean="0">
                        <a:solidFill>
                          <a:schemeClr val="bg1"/>
                        </a:solidFill>
                      </a:endParaRPr>
                    </a:p>
                    <a:p>
                      <a:r>
                        <a:rPr lang="da-DK" i="1" baseline="0" dirty="0" err="1" smtClean="0">
                          <a:solidFill>
                            <a:schemeClr val="bg1"/>
                          </a:solidFill>
                        </a:rPr>
                        <a:t>Verification</a:t>
                      </a:r>
                      <a:r>
                        <a:rPr lang="da-DK" i="1" baseline="0" dirty="0" smtClean="0">
                          <a:solidFill>
                            <a:schemeClr val="bg1"/>
                          </a:solidFill>
                        </a:rPr>
                        <a:t> </a:t>
                      </a:r>
                      <a:r>
                        <a:rPr lang="da-DK" i="1" baseline="0" dirty="0" err="1" smtClean="0">
                          <a:solidFill>
                            <a:schemeClr val="bg1"/>
                          </a:solidFill>
                        </a:rPr>
                        <a:t>report</a:t>
                      </a:r>
                      <a:endParaRPr lang="en-US" i="1" dirty="0">
                        <a:solidFill>
                          <a:schemeClr val="bg1"/>
                        </a:solidFill>
                      </a:endParaRPr>
                    </a:p>
                  </a:txBody>
                  <a:tcPr>
                    <a:solidFill>
                      <a:schemeClr val="accent6">
                        <a:lumMod val="75000"/>
                      </a:schemeClr>
                    </a:solidFill>
                  </a:tcPr>
                </a:tc>
                <a:tc>
                  <a:txBody>
                    <a:bodyPr/>
                    <a:lstStyle/>
                    <a:p>
                      <a:pPr algn="ctr"/>
                      <a:r>
                        <a:rPr lang="en-US" smtClean="0">
                          <a:solidFill>
                            <a:schemeClr val="bg1"/>
                          </a:solidFill>
                        </a:rPr>
                        <a:t>□</a:t>
                      </a: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r>
                        <a:rPr lang="da-DK" dirty="0" err="1" smtClean="0">
                          <a:solidFill>
                            <a:schemeClr val="bg1"/>
                          </a:solidFill>
                        </a:rPr>
                        <a:t>Verification</a:t>
                      </a:r>
                      <a:r>
                        <a:rPr lang="da-DK" baseline="0" dirty="0" smtClean="0">
                          <a:solidFill>
                            <a:schemeClr val="bg1"/>
                          </a:solidFill>
                        </a:rPr>
                        <a:t> </a:t>
                      </a:r>
                      <a:r>
                        <a:rPr lang="da-DK" baseline="0" dirty="0" err="1" smtClean="0">
                          <a:solidFill>
                            <a:schemeClr val="bg1"/>
                          </a:solidFill>
                        </a:rPr>
                        <a:t>report</a:t>
                      </a:r>
                      <a:endParaRPr lang="en-US" dirty="0">
                        <a:solidFill>
                          <a:schemeClr val="bg1"/>
                        </a:solidFill>
                      </a:endParaRPr>
                    </a:p>
                  </a:txBody>
                  <a:tcPr>
                    <a:solidFill>
                      <a:schemeClr val="accent6">
                        <a:lumMod val="75000"/>
                      </a:schemeClr>
                    </a:solidFill>
                  </a:tcPr>
                </a:tc>
                <a:tc>
                  <a:txBody>
                    <a:bodyPr/>
                    <a:lstStyle/>
                    <a:p>
                      <a:pPr algn="ctr"/>
                      <a:r>
                        <a:rPr lang="da-DK" dirty="0" smtClean="0">
                          <a:solidFill>
                            <a:schemeClr val="bg1"/>
                          </a:solidFill>
                        </a:rPr>
                        <a:t>Test </a:t>
                      </a:r>
                      <a:r>
                        <a:rPr lang="da-DK" dirty="0" err="1" smtClean="0">
                          <a:solidFill>
                            <a:schemeClr val="bg1"/>
                          </a:solidFill>
                        </a:rPr>
                        <a:t>report</a:t>
                      </a:r>
                      <a:endParaRPr lang="da-DK"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endParaRPr lang="en-US" dirty="0">
                        <a:solidFill>
                          <a:schemeClr val="bg1"/>
                        </a:solidFill>
                      </a:endParaRPr>
                    </a:p>
                  </a:txBody>
                  <a:tcPr>
                    <a:solidFill>
                      <a:schemeClr val="accent6">
                        <a:lumMod val="75000"/>
                      </a:schemeClr>
                    </a:solidFill>
                  </a:tcPr>
                </a:tc>
              </a:tr>
              <a:tr h="370840">
                <a:tc>
                  <a:txBody>
                    <a:bodyPr/>
                    <a:lstStyle/>
                    <a:p>
                      <a:r>
                        <a:rPr lang="da-DK" i="1" dirty="0" err="1" smtClean="0">
                          <a:solidFill>
                            <a:schemeClr val="bg1"/>
                          </a:solidFill>
                        </a:rPr>
                        <a:t>Verification</a:t>
                      </a:r>
                      <a:r>
                        <a:rPr lang="da-DK" i="1" dirty="0" smtClean="0">
                          <a:solidFill>
                            <a:schemeClr val="bg1"/>
                          </a:solidFill>
                        </a:rPr>
                        <a:t> statement </a:t>
                      </a:r>
                      <a:r>
                        <a:rPr lang="da-DK" i="1" dirty="0" err="1" smtClean="0">
                          <a:solidFill>
                            <a:schemeClr val="bg1"/>
                          </a:solidFill>
                        </a:rPr>
                        <a:t>with</a:t>
                      </a:r>
                      <a:r>
                        <a:rPr lang="da-DK" i="1" dirty="0" smtClean="0">
                          <a:solidFill>
                            <a:schemeClr val="bg1"/>
                          </a:solidFill>
                        </a:rPr>
                        <a:t> logo</a:t>
                      </a:r>
                      <a:endParaRPr lang="en-US" i="1" dirty="0">
                        <a:solidFill>
                          <a:schemeClr val="bg1"/>
                        </a:solidFill>
                      </a:endParaRPr>
                    </a:p>
                  </a:txBody>
                  <a:tcPr>
                    <a:solidFill>
                      <a:schemeClr val="accent6">
                        <a:lumMod val="75000"/>
                      </a:schemeClr>
                    </a:solidFill>
                  </a:tcPr>
                </a:tc>
                <a:tc>
                  <a:txBody>
                    <a:bodyPr/>
                    <a:lstStyle/>
                    <a:p>
                      <a:pPr algn="ctr"/>
                      <a:r>
                        <a:rPr lang="en-US" dirty="0" smtClean="0">
                          <a:solidFill>
                            <a:schemeClr val="bg1"/>
                          </a:solidFill>
                        </a:rPr>
                        <a:t>□</a:t>
                      </a:r>
                      <a:endParaRPr lang="en-US" dirty="0">
                        <a:solidFill>
                          <a:schemeClr val="bg1"/>
                        </a:solidFill>
                      </a:endParaRPr>
                    </a:p>
                  </a:txBody>
                  <a:tcP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a:t>
                      </a:r>
                    </a:p>
                    <a:p>
                      <a:pPr algn="ctr"/>
                      <a:endParaRPr lang="en-US" dirty="0">
                        <a:solidFill>
                          <a:schemeClr val="bg1"/>
                        </a:solidFill>
                      </a:endParaRPr>
                    </a:p>
                  </a:txBody>
                  <a:tcPr>
                    <a:solidFill>
                      <a:schemeClr val="accent6">
                        <a:lumMod val="75000"/>
                      </a:schemeClr>
                    </a:solidFill>
                  </a:tcPr>
                </a:tc>
                <a:tc>
                  <a:txBody>
                    <a:bodyPr/>
                    <a:lstStyle/>
                    <a:p>
                      <a:pPr algn="ctr"/>
                      <a:r>
                        <a:rPr lang="da-DK" dirty="0" err="1" smtClean="0">
                          <a:solidFill>
                            <a:schemeClr val="bg1"/>
                          </a:solidFill>
                        </a:rPr>
                        <a:t>Verification</a:t>
                      </a:r>
                      <a:r>
                        <a:rPr lang="da-DK" dirty="0" smtClean="0">
                          <a:solidFill>
                            <a:schemeClr val="bg1"/>
                          </a:solidFill>
                        </a:rPr>
                        <a:t> statement </a:t>
                      </a:r>
                      <a:r>
                        <a:rPr lang="da-DK" dirty="0" err="1" smtClean="0">
                          <a:solidFill>
                            <a:schemeClr val="bg1"/>
                          </a:solidFill>
                        </a:rPr>
                        <a:t>with</a:t>
                      </a:r>
                      <a:r>
                        <a:rPr lang="da-DK" dirty="0" smtClean="0">
                          <a:solidFill>
                            <a:schemeClr val="bg1"/>
                          </a:solidFill>
                        </a:rPr>
                        <a:t> logo</a:t>
                      </a:r>
                      <a:endParaRPr lang="en-US" dirty="0">
                        <a:solidFill>
                          <a:schemeClr val="bg1"/>
                        </a:solidFill>
                      </a:endParaRPr>
                    </a:p>
                  </a:txBody>
                  <a:tcPr>
                    <a:solidFill>
                      <a:schemeClr val="accent6">
                        <a:lumMod val="75000"/>
                      </a:schemeClr>
                    </a:solidFill>
                  </a:tcPr>
                </a:tc>
              </a:tr>
            </a:tbl>
          </a:graphicData>
        </a:graphic>
      </p:graphicFrame>
      <p:pic>
        <p:nvPicPr>
          <p:cNvPr id="5" name="Picture 4"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a:solidFill>
                  <a:schemeClr val="bg1"/>
                </a:solidFill>
                <a:latin typeface="+mj-lt"/>
                <a:ea typeface="+mj-ea"/>
                <a:cs typeface="+mj-cs"/>
              </a:rPr>
              <a:t>2. Quality management </a:t>
            </a:r>
            <a:r>
              <a:rPr lang="en-GB" b="1" cap="all" dirty="0" smtClean="0">
                <a:solidFill>
                  <a:schemeClr val="bg1"/>
                </a:solidFill>
                <a:latin typeface="+mj-lt"/>
                <a:ea typeface="+mj-ea"/>
                <a:cs typeface="+mj-cs"/>
              </a:rPr>
              <a:t>Processes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GB" dirty="0" smtClean="0">
                <a:solidFill>
                  <a:schemeClr val="bg1"/>
                </a:solidFill>
                <a:latin typeface="+mn-lt"/>
                <a:ea typeface="+mn-ea"/>
                <a:cs typeface="+mn-cs"/>
              </a:rPr>
              <a:t>The </a:t>
            </a:r>
            <a:r>
              <a:rPr lang="en-GB" dirty="0">
                <a:solidFill>
                  <a:schemeClr val="bg1"/>
                </a:solidFill>
                <a:latin typeface="+mn-lt"/>
                <a:ea typeface="+mn-ea"/>
                <a:cs typeface="+mn-cs"/>
              </a:rPr>
              <a:t>test </a:t>
            </a:r>
            <a:r>
              <a:rPr lang="en-GB" dirty="0" smtClean="0">
                <a:solidFill>
                  <a:schemeClr val="bg1"/>
                </a:solidFill>
                <a:latin typeface="+mn-lt"/>
                <a:ea typeface="+mn-ea"/>
                <a:cs typeface="+mn-cs"/>
              </a:rPr>
              <a:t>centre </a:t>
            </a:r>
            <a:r>
              <a:rPr lang="en-GB" dirty="0">
                <a:solidFill>
                  <a:schemeClr val="bg1"/>
                </a:solidFill>
                <a:latin typeface="+mn-lt"/>
                <a:ea typeface="+mn-ea"/>
                <a:cs typeface="+mn-cs"/>
              </a:rPr>
              <a:t>shall work according to the principles of ISO 9001 /19/ or </a:t>
            </a:r>
            <a:r>
              <a:rPr lang="en-US" dirty="0">
                <a:solidFill>
                  <a:schemeClr val="bg1"/>
                </a:solidFill>
                <a:latin typeface="+mn-lt"/>
                <a:ea typeface="+mn-ea"/>
                <a:cs typeface="+mn-cs"/>
              </a:rPr>
              <a:t>ANSI/ASQ E4 </a:t>
            </a:r>
            <a:r>
              <a:rPr lang="en-GB" dirty="0">
                <a:solidFill>
                  <a:schemeClr val="bg1"/>
                </a:solidFill>
                <a:latin typeface="+mn-lt"/>
                <a:ea typeface="+mn-ea"/>
                <a:cs typeface="+mn-cs"/>
              </a:rPr>
              <a:t>/20/. This can be done by working according to a quality management system certified according to one of these standards, by working </a:t>
            </a:r>
            <a:r>
              <a:rPr lang="en-GB" dirty="0">
                <a:solidFill>
                  <a:srgbClr val="FFFF00"/>
                </a:solidFill>
                <a:latin typeface="+mn-lt"/>
                <a:ea typeface="+mn-ea"/>
                <a:cs typeface="+mn-cs"/>
              </a:rPr>
              <a:t>according to a quality management system</a:t>
            </a:r>
            <a:r>
              <a:rPr lang="en-GB" dirty="0">
                <a:solidFill>
                  <a:schemeClr val="bg1"/>
                </a:solidFill>
                <a:latin typeface="+mn-lt"/>
                <a:ea typeface="+mn-ea"/>
                <a:cs typeface="+mn-cs"/>
              </a:rPr>
              <a:t> with third party documented compliance with one of these standards or by working according to </a:t>
            </a:r>
            <a:r>
              <a:rPr lang="en-GB" dirty="0">
                <a:solidFill>
                  <a:srgbClr val="FFFF00"/>
                </a:solidFill>
                <a:latin typeface="+mn-lt"/>
                <a:ea typeface="+mn-ea"/>
                <a:cs typeface="+mn-cs"/>
              </a:rPr>
              <a:t>procedures prepared for the processes listed in this chapter</a:t>
            </a:r>
            <a:r>
              <a:rPr lang="en-GB" dirty="0">
                <a:solidFill>
                  <a:schemeClr val="bg1"/>
                </a:solidFill>
                <a:latin typeface="+mn-lt"/>
                <a:ea typeface="+mn-ea"/>
                <a:cs typeface="+mn-cs"/>
              </a:rPr>
              <a:t>. </a:t>
            </a:r>
            <a:endParaRPr lang="en-GB" dirty="0" smtClean="0">
              <a:solidFill>
                <a:schemeClr val="bg1"/>
              </a:solidFill>
              <a:latin typeface="+mn-lt"/>
              <a:ea typeface="+mn-ea"/>
              <a:cs typeface="+mn-cs"/>
            </a:endParaRPr>
          </a:p>
          <a:p>
            <a:endParaRPr lang="en-US" dirty="0">
              <a:solidFill>
                <a:schemeClr val="bg1"/>
              </a:solidFill>
              <a:latin typeface="+mn-lt"/>
              <a:ea typeface="+mn-ea"/>
              <a:cs typeface="+mn-cs"/>
            </a:endParaRPr>
          </a:p>
          <a:p>
            <a:pPr>
              <a:buFont typeface="Arial" pitchFamily="34" charset="0"/>
              <a:buChar char="•"/>
            </a:pPr>
            <a:r>
              <a:rPr lang="en-GB" dirty="0">
                <a:solidFill>
                  <a:schemeClr val="bg1"/>
                </a:solidFill>
                <a:latin typeface="+mn-lt"/>
                <a:ea typeface="+mn-ea"/>
                <a:cs typeface="+mn-cs"/>
              </a:rPr>
              <a:t>Management, organization and responsibilities are defined by adopting Chapter 1 of this quality manual template, with additions as required by the </a:t>
            </a:r>
            <a:r>
              <a:rPr lang="en-GB" dirty="0" smtClean="0">
                <a:solidFill>
                  <a:srgbClr val="FF0000"/>
                </a:solidFill>
                <a:latin typeface="+mn-lt"/>
                <a:ea typeface="+mn-ea"/>
                <a:cs typeface="+mn-cs"/>
              </a:rPr>
              <a:t>Test </a:t>
            </a:r>
            <a:r>
              <a:rPr lang="en-GB" dirty="0">
                <a:solidFill>
                  <a:srgbClr val="FF0000"/>
                </a:solidFill>
                <a:latin typeface="+mn-lt"/>
                <a:ea typeface="+mn-ea"/>
                <a:cs typeface="+mn-cs"/>
              </a:rPr>
              <a:t>Centre on water treatment technology and monitoring technology</a:t>
            </a:r>
            <a:r>
              <a:rPr lang="en-GB" dirty="0" smtClean="0">
                <a:solidFill>
                  <a:srgbClr val="FF0000"/>
                </a:solidFill>
                <a:latin typeface="+mn-lt"/>
                <a:ea typeface="+mn-ea"/>
                <a:cs typeface="+mn-cs"/>
              </a:rPr>
              <a:t>.</a:t>
            </a:r>
          </a:p>
          <a:p>
            <a:endParaRPr lang="en-US" dirty="0">
              <a:solidFill>
                <a:schemeClr val="bg1"/>
              </a:solidFill>
              <a:latin typeface="+mn-lt"/>
              <a:ea typeface="+mn-ea"/>
              <a:cs typeface="+mn-cs"/>
            </a:endParaRPr>
          </a:p>
          <a:p>
            <a:r>
              <a:rPr lang="en-GB" b="1" i="1" dirty="0" smtClean="0">
                <a:solidFill>
                  <a:schemeClr val="bg1"/>
                </a:solidFill>
                <a:latin typeface="+mn-lt"/>
                <a:ea typeface="+mn-ea"/>
                <a:cs typeface="+mn-cs"/>
              </a:rPr>
              <a:t>2.1 Review </a:t>
            </a:r>
            <a:r>
              <a:rPr lang="en-GB" b="1" i="1" dirty="0">
                <a:solidFill>
                  <a:schemeClr val="bg1"/>
                </a:solidFill>
                <a:latin typeface="+mn-lt"/>
                <a:ea typeface="+mn-ea"/>
                <a:cs typeface="+mn-cs"/>
              </a:rPr>
              <a:t>of plans, protocols and reports</a:t>
            </a:r>
            <a:endParaRPr lang="en-US" b="1" i="1" dirty="0">
              <a:solidFill>
                <a:schemeClr val="bg1"/>
              </a:solidFill>
              <a:latin typeface="+mn-lt"/>
              <a:ea typeface="+mn-ea"/>
              <a:cs typeface="+mn-cs"/>
            </a:endParaRPr>
          </a:p>
          <a:p>
            <a:r>
              <a:rPr lang="en-GB" dirty="0">
                <a:solidFill>
                  <a:schemeClr val="bg1"/>
                </a:solidFill>
                <a:latin typeface="+mn-lt"/>
                <a:ea typeface="+mn-ea"/>
                <a:cs typeface="+mn-cs"/>
              </a:rPr>
              <a:t>This procedure shall describe how the test </a:t>
            </a:r>
            <a:r>
              <a:rPr lang="en-GB" dirty="0" smtClean="0">
                <a:solidFill>
                  <a:schemeClr val="bg1"/>
                </a:solidFill>
                <a:latin typeface="+mn-lt"/>
                <a:ea typeface="+mn-ea"/>
                <a:cs typeface="+mn-cs"/>
              </a:rPr>
              <a:t>centre </a:t>
            </a:r>
            <a:r>
              <a:rPr lang="en-GB" dirty="0">
                <a:solidFill>
                  <a:schemeClr val="bg1"/>
                </a:solidFill>
                <a:latin typeface="+mn-lt"/>
                <a:ea typeface="+mn-ea"/>
                <a:cs typeface="+mn-cs"/>
              </a:rPr>
              <a:t>plans the reviews required</a:t>
            </a:r>
            <a:r>
              <a:rPr lang="en-GB" dirty="0" smtClean="0">
                <a:solidFill>
                  <a:schemeClr val="bg1"/>
                </a:solidFill>
                <a:latin typeface="+mn-lt"/>
                <a:ea typeface="+mn-ea"/>
                <a:cs typeface="+mn-cs"/>
              </a:rPr>
              <a:t>. </a:t>
            </a:r>
            <a:r>
              <a:rPr lang="en-GB" dirty="0">
                <a:solidFill>
                  <a:schemeClr val="bg1"/>
                </a:solidFill>
                <a:latin typeface="+mn-lt"/>
                <a:ea typeface="+mn-ea"/>
                <a:cs typeface="+mn-cs"/>
              </a:rPr>
              <a:t>An overview of responsibilities is given in the table below </a:t>
            </a:r>
            <a:endParaRPr lang="en-US" dirty="0">
              <a:solidFill>
                <a:schemeClr val="bg1"/>
              </a:solidFill>
              <a:latin typeface="+mn-lt"/>
              <a:ea typeface="+mn-ea"/>
              <a:cs typeface="+mn-cs"/>
            </a:endParaRPr>
          </a:p>
          <a:p>
            <a:r>
              <a:rPr lang="en-GB" b="1" dirty="0">
                <a:solidFill>
                  <a:schemeClr val="bg1"/>
                </a:solidFill>
                <a:latin typeface="+mn-lt"/>
                <a:ea typeface="+mn-ea"/>
                <a:cs typeface="+mn-cs"/>
              </a:rPr>
              <a:t> </a:t>
            </a:r>
            <a:endParaRPr lang="en-US" dirty="0">
              <a:solidFill>
                <a:schemeClr val="bg1"/>
              </a:solidFill>
              <a:latin typeface="+mn-lt"/>
              <a:ea typeface="+mn-ea"/>
              <a:cs typeface="+mn-cs"/>
            </a:endParaRPr>
          </a:p>
        </p:txBody>
      </p:sp>
      <p:pic>
        <p:nvPicPr>
          <p:cNvPr id="4" name="Picture 3"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2.3 </a:t>
            </a:r>
            <a:r>
              <a:rPr lang="da-DK" dirty="0" err="1" smtClean="0"/>
              <a:t>Internal</a:t>
            </a:r>
            <a:r>
              <a:rPr lang="da-DK" dirty="0" smtClean="0"/>
              <a:t> audits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GB" dirty="0">
                <a:solidFill>
                  <a:schemeClr val="bg1"/>
                </a:solidFill>
                <a:latin typeface="+mn-lt"/>
                <a:ea typeface="+mn-ea"/>
                <a:cs typeface="+mn-cs"/>
              </a:rPr>
              <a:t>This procedure shall describe the process of periodic internal auditing of the verification and test activities in the test </a:t>
            </a:r>
            <a:r>
              <a:rPr lang="en-GB" dirty="0" err="1">
                <a:solidFill>
                  <a:schemeClr val="bg1"/>
                </a:solidFill>
                <a:latin typeface="+mn-lt"/>
                <a:ea typeface="+mn-ea"/>
                <a:cs typeface="+mn-cs"/>
              </a:rPr>
              <a:t>center</a:t>
            </a:r>
            <a:r>
              <a:rPr lang="en-GB" dirty="0">
                <a:solidFill>
                  <a:schemeClr val="bg1"/>
                </a:solidFill>
                <a:latin typeface="+mn-lt"/>
                <a:ea typeface="+mn-ea"/>
                <a:cs typeface="+mn-cs"/>
              </a:rPr>
              <a:t> including audit responsibilities and planning, auditor training and competences and audit reporting. </a:t>
            </a:r>
            <a:r>
              <a:rPr lang="en-GB" dirty="0">
                <a:solidFill>
                  <a:srgbClr val="FF0000"/>
                </a:solidFill>
                <a:latin typeface="+mn-lt"/>
                <a:ea typeface="+mn-ea"/>
                <a:cs typeface="+mn-cs"/>
              </a:rPr>
              <a:t>(Quality System Manual – Audit and evaluation)</a:t>
            </a:r>
            <a:endParaRPr lang="en-US" dirty="0">
              <a:solidFill>
                <a:srgbClr val="FF0000"/>
              </a:solidFill>
              <a:latin typeface="+mn-lt"/>
              <a:ea typeface="+mn-ea"/>
              <a:cs typeface="+mn-cs"/>
            </a:endParaRPr>
          </a:p>
          <a:p>
            <a:pPr>
              <a:buFont typeface="Arial" pitchFamily="34" charset="0"/>
              <a:buChar char="•"/>
            </a:pPr>
            <a:r>
              <a:rPr lang="en-GB" dirty="0">
                <a:solidFill>
                  <a:schemeClr val="bg1"/>
                </a:solidFill>
                <a:latin typeface="+mn-lt"/>
                <a:ea typeface="+mn-ea"/>
                <a:cs typeface="+mn-cs"/>
              </a:rPr>
              <a:t>It shall be described how deviations identified during auditing are corrected (corrective actions) and how future occurrence of the same deviations is prevented by improving the quality manual including the process descriptions and working methods (preventive actions). </a:t>
            </a:r>
            <a:r>
              <a:rPr lang="en-GB" dirty="0">
                <a:solidFill>
                  <a:srgbClr val="FF0000"/>
                </a:solidFill>
                <a:latin typeface="+mn-lt"/>
                <a:ea typeface="+mn-ea"/>
                <a:cs typeface="+mn-cs"/>
              </a:rPr>
              <a:t>(Quality System Manual – Non-conformities and corrective actions)</a:t>
            </a:r>
            <a:endParaRPr lang="en-US" dirty="0">
              <a:solidFill>
                <a:srgbClr val="FF0000"/>
              </a:solidFill>
              <a:latin typeface="+mn-lt"/>
              <a:ea typeface="+mn-ea"/>
              <a:cs typeface="+mn-cs"/>
            </a:endParaRPr>
          </a:p>
          <a:p>
            <a:endParaRPr lang="en-US" dirty="0"/>
          </a:p>
        </p:txBody>
      </p:sp>
      <p:pic>
        <p:nvPicPr>
          <p:cNvPr id="4" name="Picture 3" descr="dan etv cmyk.jpg"/>
          <p:cNvPicPr>
            <a:picLocks noChangeAspect="1"/>
          </p:cNvPicPr>
          <p:nvPr/>
        </p:nvPicPr>
        <p:blipFill>
          <a:blip r:embed="rId2"/>
          <a:stretch>
            <a:fillRect/>
          </a:stretch>
        </p:blipFill>
        <p:spPr>
          <a:xfrm>
            <a:off x="8095168" y="-24"/>
            <a:ext cx="905988" cy="5815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HIGroup_PPT_Standard_DK">
  <a:themeElements>
    <a:clrScheme name="DHI_V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HI_VM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0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20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DHI_V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HI_V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HI_V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HI_V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HI_V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HI_V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HI_V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HI_V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HI_V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HI_V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HI_V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HI_V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DHIGroup_PPT_Standard_DK</Template>
  <TotalTime>472</TotalTime>
  <Words>668</Words>
  <Application>Microsoft Office PowerPoint</Application>
  <PresentationFormat>On-screen Show (4:3)</PresentationFormat>
  <Paragraphs>132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DHIGroup_PPT_Standard_DK</vt:lpstr>
      <vt:lpstr>Kvalitetshåndbogen og dens implementering</vt:lpstr>
      <vt:lpstr>Kvalitetshåndbogen og dens implementering</vt:lpstr>
      <vt:lpstr>Centre Quality Manual (Contents)</vt:lpstr>
      <vt:lpstr>DANETV Test center organisation - responsbilities</vt:lpstr>
      <vt:lpstr>Test centre – Water treatment and monitoring</vt:lpstr>
      <vt:lpstr>Verification operation – Figure 3</vt:lpstr>
      <vt:lpstr>Templates for verification - Appendices</vt:lpstr>
      <vt:lpstr>2. Quality management Processes</vt:lpstr>
      <vt:lpstr>2.3 Internal audits</vt:lpstr>
      <vt:lpstr>3. Verification Processes</vt:lpstr>
      <vt:lpstr>3. Verification Process (continued)</vt:lpstr>
      <vt:lpstr>Kvalitetsstyring</vt:lpstr>
    </vt:vector>
  </TitlesOfParts>
  <Company>DHI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Bodil Mose Pedersen</dc:creator>
  <cp:lastModifiedBy>Bodil Mose Pedersen</cp:lastModifiedBy>
  <cp:revision>36</cp:revision>
  <dcterms:created xsi:type="dcterms:W3CDTF">2009-02-25T13:24:41Z</dcterms:created>
  <dcterms:modified xsi:type="dcterms:W3CDTF">2009-03-17T10:33:50Z</dcterms:modified>
</cp:coreProperties>
</file>